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custom-properties+xml" PartName="/docProps/custom.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0.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custom-properties" Target="docProps/custom.xml"/><Relationship Id="rId2" Type="http://schemas.openxmlformats.org/package/2006/relationships/metadata/core-properties" Target="docProps/core.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Lst>
  <p:sldSz cy="5143500" cx="9144000"/>
  <p:notesSz cx="6858000" cy="9144000"/>
  <p:embeddedFontLst>
    <p:embeddedFont>
      <p:font typeface="Nunito"/>
      <p:regular r:id="rId26"/>
      <p:bold r:id="rId27"/>
      <p:italic r:id="rId28"/>
      <p:boldItalic r:id="rId2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 uri="{2D200454-40CA-4A62-9FC3-DE9A4176ACB9}">
      <p15:notesGuideLst>
        <p15:guide id="1" orient="horz" pos="2880">
          <p15:clr>
            <a:srgbClr val="000000"/>
          </p15:clr>
        </p15:guide>
        <p15:guide id="2" pos="2160">
          <p15:clr>
            <a:srgbClr val="000000"/>
          </p15:clr>
        </p15:guide>
      </p15:notesGuideLst>
    </p:ext>
    <p:ext uri="GoogleSlidesCustomDataVersion2">
      <go:slidesCustomData xmlns:go="http://customooxmlschemas.google.com/" r:id="rId30" roundtripDataSignature="AMtx7miDHFMY1UPB2yM+9VmWPFbPih0Mf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notesViewPr>
    <p:cSldViewPr snapToGrid="0">
      <p:cViewPr varScale="1">
        <p:scale>
          <a:sx n="100" d="100"/>
          <a:sy n="100" d="100"/>
        </p:scale>
        <p:origin x="0" y="0"/>
      </p:cViewPr>
      <p:guideLst>
        <p:guide pos="2880" orient="horz"/>
        <p:guide pos="2160"/>
      </p:guideLst>
    </p:cSldViewPr>
  </p:notes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Nunito-regular.fntdata"/><Relationship Id="rId25" Type="http://schemas.openxmlformats.org/officeDocument/2006/relationships/slide" Target="slides/slide20.xml"/><Relationship Id="rId28" Type="http://schemas.openxmlformats.org/officeDocument/2006/relationships/font" Target="fonts/Nunito-italic.fntdata"/><Relationship Id="rId27" Type="http://schemas.openxmlformats.org/officeDocument/2006/relationships/font" Target="fonts/Nunito-bold.fntdata"/><Relationship Id="rId5" Type="http://schemas.openxmlformats.org/officeDocument/2006/relationships/notesMaster" Target="notesMasters/notesMaster1.xml"/><Relationship Id="rId6" Type="http://schemas.openxmlformats.org/officeDocument/2006/relationships/slide" Target="slides/slide1.xml"/><Relationship Id="rId29" Type="http://schemas.openxmlformats.org/officeDocument/2006/relationships/font" Target="fonts/Nunito-boldItalic.fntdata"/><Relationship Id="rId7" Type="http://schemas.openxmlformats.org/officeDocument/2006/relationships/slide" Target="slides/slide2.xml"/><Relationship Id="rId8" Type="http://schemas.openxmlformats.org/officeDocument/2006/relationships/slide" Target="slides/slide3.xml"/><Relationship Id="rId3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FFFFFF"/>
        </a:solidFill>
      </p:bgPr>
    </p:bg>
    <p:spTree>
      <p:nvGrpSpPr>
        <p:cNvPr id="2" name="Shape 2"/>
        <p:cNvGrpSpPr/>
        <p:nvPr/>
      </p:nvGrpSpPr>
      <p:grpSpPr>
        <a:xfrm>
          <a:off x="0" y="0"/>
          <a:ext cx="0" cy="0"/>
          <a:chOff x="0" y="0"/>
          <a:chExt cx="0" cy="0"/>
        </a:xfrm>
      </p:grpSpPr>
      <p:sp>
        <p:nvSpPr>
          <p:cNvPr id="3" name="Google Shape;3;n"/>
          <p:cNvSpPr txBox="1"/>
          <p:nvPr>
            <p:ph idx="12" type="sldNum"/>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l">
              <a:lnSpc>
                <a:spcPct val="93000"/>
              </a:lnSpc>
              <a:spcBef>
                <a:spcPts val="0"/>
              </a:spcBef>
              <a:spcAft>
                <a:spcPts val="0"/>
              </a:spcAft>
              <a:buNone/>
            </a:pPr>
            <a:fld id="{00000000-1234-1234-1234-123412341234}" type="slidenum">
              <a:rPr b="0" i="0" lang="en-US" sz="1800" u="none" cap="none" strike="noStrike">
                <a:solidFill>
                  <a:srgbClr val="000000"/>
                </a:solidFill>
                <a:latin typeface="Arial"/>
                <a:ea typeface="Arial"/>
                <a:cs typeface="Arial"/>
                <a:sym typeface="Arial"/>
              </a:rPr>
              <a:t>‹#›</a:t>
            </a:fld>
            <a:endParaRPr/>
          </a:p>
        </p:txBody>
      </p:sp>
      <p:sp>
        <p:nvSpPr>
          <p:cNvPr id="4" name="Google Shape;4;n"/>
          <p:cNvSpPr/>
          <p:nvPr>
            <p:ph idx="2" type="sldImg"/>
          </p:nvPr>
        </p:nvSpPr>
        <p:spPr>
          <a:xfrm>
            <a:off x="1106487" y="812800"/>
            <a:ext cx="5343525" cy="4006850"/>
          </a:xfrm>
          <a:custGeom>
            <a:rect b="b" l="l" r="r" t="t"/>
            <a:pathLst>
              <a:path extrusionOk="0" h="120000" w="120000">
                <a:moveTo>
                  <a:pt x="0" y="0"/>
                </a:moveTo>
                <a:lnTo>
                  <a:pt x="120000" y="0"/>
                </a:lnTo>
                <a:lnTo>
                  <a:pt x="120000" y="120000"/>
                </a:lnTo>
                <a:lnTo>
                  <a:pt x="0" y="120000"/>
                </a:lnTo>
                <a:close/>
              </a:path>
            </a:pathLst>
          </a:custGeom>
          <a:noFill/>
          <a:ln>
            <a:noFill/>
          </a:ln>
        </p:spPr>
      </p:sp>
      <p:sp>
        <p:nvSpPr>
          <p:cNvPr id="5" name="Google Shape;5;n"/>
          <p:cNvSpPr txBox="1"/>
          <p:nvPr>
            <p:ph idx="1" type="body"/>
          </p:nvPr>
        </p:nvSpPr>
        <p:spPr>
          <a:xfrm>
            <a:off x="755650" y="5078412"/>
            <a:ext cx="6046787" cy="4810125"/>
          </a:xfrm>
          <a:prstGeom prst="rect">
            <a:avLst/>
          </a:prstGeom>
          <a:noFill/>
          <a:ln>
            <a:noFill/>
          </a:ln>
        </p:spPr>
        <p:txBody>
          <a:bodyPr anchorCtr="0" anchor="t" bIns="0" lIns="0" spcFirstLastPara="1" rIns="0" wrap="square" tIns="0">
            <a:noAutofit/>
          </a:bodyPr>
          <a:lstStyle>
            <a:lvl1pPr indent="-228600" lvl="0" marL="457200" marR="0" rtl="0" algn="l">
              <a:spcBef>
                <a:spcPts val="0"/>
              </a:spcBef>
              <a:spcAft>
                <a:spcPts val="0"/>
              </a:spcAft>
              <a:buSzPts val="1400"/>
              <a:buNone/>
              <a:defRPr b="0" i="0" sz="1800" u="none" cap="none" strike="noStrike"/>
            </a:lvl1pPr>
            <a:lvl2pPr indent="-228600" lvl="1" marL="914400" marR="0" rtl="0" algn="l">
              <a:spcBef>
                <a:spcPts val="0"/>
              </a:spcBef>
              <a:spcAft>
                <a:spcPts val="0"/>
              </a:spcAft>
              <a:buSzPts val="1400"/>
              <a:buNone/>
              <a:defRPr b="0" i="0" sz="1800" u="none" cap="none" strike="noStrike"/>
            </a:lvl2pPr>
            <a:lvl3pPr indent="-228600" lvl="2" marL="1371600" marR="0" rtl="0" algn="l">
              <a:spcBef>
                <a:spcPts val="0"/>
              </a:spcBef>
              <a:spcAft>
                <a:spcPts val="0"/>
              </a:spcAft>
              <a:buSzPts val="1400"/>
              <a:buNone/>
              <a:defRPr b="0" i="0" sz="1800" u="none" cap="none" strike="noStrike"/>
            </a:lvl3pPr>
            <a:lvl4pPr indent="-228600" lvl="3" marL="1828800" marR="0" rtl="0" algn="l">
              <a:spcBef>
                <a:spcPts val="0"/>
              </a:spcBef>
              <a:spcAft>
                <a:spcPts val="0"/>
              </a:spcAft>
              <a:buSzPts val="1400"/>
              <a:buNone/>
              <a:defRPr b="0" i="0" sz="1800" u="none" cap="none" strike="noStrike"/>
            </a:lvl4pPr>
            <a:lvl5pPr indent="-228600" lvl="4" marL="2286000" marR="0" rtl="0" algn="l">
              <a:spcBef>
                <a:spcPts val="0"/>
              </a:spcBef>
              <a:spcAft>
                <a:spcPts val="0"/>
              </a:spcAft>
              <a:buSzPts val="1400"/>
              <a:buNone/>
              <a:defRPr b="0" i="0" sz="1800" u="none" cap="none" strike="noStrike"/>
            </a:lvl5pPr>
            <a:lvl6pPr indent="-228600" lvl="5" marL="2743200" marR="0" rtl="0" algn="l">
              <a:spcBef>
                <a:spcPts val="0"/>
              </a:spcBef>
              <a:spcAft>
                <a:spcPts val="0"/>
              </a:spcAft>
              <a:buSzPts val="1400"/>
              <a:buNone/>
              <a:defRPr b="0" i="0" sz="1800" u="none" cap="none" strike="noStrike"/>
            </a:lvl6pPr>
            <a:lvl7pPr indent="-228600" lvl="6" marL="3200400" marR="0" rtl="0" algn="l">
              <a:spcBef>
                <a:spcPts val="0"/>
              </a:spcBef>
              <a:spcAft>
                <a:spcPts val="0"/>
              </a:spcAft>
              <a:buSzPts val="1400"/>
              <a:buNone/>
              <a:defRPr b="0" i="0" sz="1800" u="none" cap="none" strike="noStrike"/>
            </a:lvl7pPr>
            <a:lvl8pPr indent="-228600" lvl="7" marL="3657600" marR="0" rtl="0" algn="l">
              <a:spcBef>
                <a:spcPts val="0"/>
              </a:spcBef>
              <a:spcAft>
                <a:spcPts val="0"/>
              </a:spcAft>
              <a:buSzPts val="1400"/>
              <a:buNone/>
              <a:defRPr b="0" i="0" sz="1800" u="none" cap="none" strike="noStrike"/>
            </a:lvl8pPr>
            <a:lvl9pPr indent="-228600" lvl="8" marL="4114800" marR="0" rtl="0" algn="l">
              <a:spcBef>
                <a:spcPts val="0"/>
              </a:spcBef>
              <a:spcAft>
                <a:spcPts val="0"/>
              </a:spcAft>
              <a:buSzPts val="1400"/>
              <a:buNone/>
              <a:defRPr b="0" i="0" sz="1800" u="none" cap="none" strike="noStrike"/>
            </a:lvl9pPr>
          </a:lstStyle>
          <a:p/>
        </p:txBody>
      </p:sp>
      <p:sp>
        <p:nvSpPr>
          <p:cNvPr id="6" name="Google Shape;6;n"/>
          <p:cNvSpPr txBox="1"/>
          <p:nvPr>
            <p:ph idx="3" type="hdr"/>
          </p:nvPr>
        </p:nvSpPr>
        <p:spPr>
          <a:xfrm>
            <a:off x="0" y="0"/>
            <a:ext cx="3279775" cy="533400"/>
          </a:xfrm>
          <a:prstGeom prst="rect">
            <a:avLst/>
          </a:prstGeom>
          <a:noFill/>
          <a:ln>
            <a:noFill/>
          </a:ln>
        </p:spPr>
        <p:txBody>
          <a:bodyPr anchorCtr="0" anchor="t" bIns="0" lIns="0" spcFirstLastPara="1" rIns="0" wrap="square" tIns="0">
            <a:noAutofit/>
          </a:bodyPr>
          <a:lstStyle>
            <a:lvl1pPr lvl="0" marR="0" rtl="0" algn="l">
              <a:lnSpc>
                <a:spcPct val="95000"/>
              </a:lnSpc>
              <a:spcBef>
                <a:spcPts val="0"/>
              </a:spcBef>
              <a:spcAft>
                <a:spcPts val="0"/>
              </a:spcAft>
              <a:buSzPts val="1400"/>
              <a:buNone/>
              <a:defRPr b="0" i="0" sz="1400" u="none">
                <a:solidFill>
                  <a:srgbClr val="000000"/>
                </a:solidFill>
                <a:latin typeface="Times New Roman"/>
                <a:ea typeface="Times New Roman"/>
                <a:cs typeface="Times New Roman"/>
                <a:sym typeface="Times New Roman"/>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7" name="Google Shape;7;n"/>
          <p:cNvSpPr txBox="1"/>
          <p:nvPr>
            <p:ph idx="10" type="dt"/>
          </p:nvPr>
        </p:nvSpPr>
        <p:spPr>
          <a:xfrm>
            <a:off x="4278312" y="0"/>
            <a:ext cx="3279775" cy="533400"/>
          </a:xfrm>
          <a:prstGeom prst="rect">
            <a:avLst/>
          </a:prstGeom>
          <a:noFill/>
          <a:ln>
            <a:noFill/>
          </a:ln>
        </p:spPr>
        <p:txBody>
          <a:bodyPr anchorCtr="0" anchor="t" bIns="0" lIns="0" spcFirstLastPara="1" rIns="0" wrap="square" tIns="0">
            <a:noAutofit/>
          </a:bodyPr>
          <a:lstStyle>
            <a:lvl1pPr lvl="0" marR="0" rtl="0" algn="r">
              <a:lnSpc>
                <a:spcPct val="95000"/>
              </a:lnSpc>
              <a:spcBef>
                <a:spcPts val="0"/>
              </a:spcBef>
              <a:spcAft>
                <a:spcPts val="0"/>
              </a:spcAft>
              <a:buSzPts val="1400"/>
              <a:buNone/>
              <a:defRPr b="0" i="0" sz="1400" u="none">
                <a:solidFill>
                  <a:srgbClr val="000000"/>
                </a:solidFill>
                <a:latin typeface="Times New Roman"/>
                <a:ea typeface="Times New Roman"/>
                <a:cs typeface="Times New Roman"/>
                <a:sym typeface="Times New Roman"/>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8" name="Google Shape;8;n"/>
          <p:cNvSpPr txBox="1"/>
          <p:nvPr>
            <p:ph idx="11" type="ftr"/>
          </p:nvPr>
        </p:nvSpPr>
        <p:spPr>
          <a:xfrm>
            <a:off x="0" y="10156825"/>
            <a:ext cx="3279775" cy="533400"/>
          </a:xfrm>
          <a:prstGeom prst="rect">
            <a:avLst/>
          </a:prstGeom>
          <a:noFill/>
          <a:ln>
            <a:noFill/>
          </a:ln>
        </p:spPr>
        <p:txBody>
          <a:bodyPr anchorCtr="0" anchor="b" bIns="0" lIns="0" spcFirstLastPara="1" rIns="0" wrap="square" tIns="0">
            <a:noAutofit/>
          </a:bodyPr>
          <a:lstStyle>
            <a:lvl1pPr lvl="0" marR="0" rtl="0" algn="l">
              <a:lnSpc>
                <a:spcPct val="95000"/>
              </a:lnSpc>
              <a:spcBef>
                <a:spcPts val="0"/>
              </a:spcBef>
              <a:spcAft>
                <a:spcPts val="0"/>
              </a:spcAft>
              <a:buSzPts val="1400"/>
              <a:buNone/>
              <a:defRPr b="0" i="0" sz="1400" u="none">
                <a:solidFill>
                  <a:srgbClr val="000000"/>
                </a:solidFill>
                <a:latin typeface="Times New Roman"/>
                <a:ea typeface="Times New Roman"/>
                <a:cs typeface="Times New Roman"/>
                <a:sym typeface="Times New Roman"/>
              </a:defRPr>
            </a:lvl1pPr>
            <a:lvl2pPr lvl="1"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rtl="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9" name="Google Shape;9;n"/>
          <p:cNvSpPr txBox="1"/>
          <p:nvPr>
            <p:ph idx="4" type="sldNum"/>
          </p:nvPr>
        </p:nvSpPr>
        <p:spPr>
          <a:xfrm>
            <a:off x="4278312" y="10156825"/>
            <a:ext cx="3279775" cy="533400"/>
          </a:xfrm>
          <a:prstGeom prst="rect">
            <a:avLst/>
          </a:prstGeom>
          <a:noFill/>
          <a:ln>
            <a:noFill/>
          </a:ln>
        </p:spPr>
        <p:txBody>
          <a:bodyPr anchorCtr="0" anchor="b" bIns="0" lIns="0" spcFirstLastPara="1" rIns="0" wrap="square" tIns="0">
            <a:noAutofit/>
          </a:bodyPr>
          <a:lstStyle/>
          <a:p>
            <a:pPr indent="0" lvl="0" marL="0" marR="0" rtl="0" algn="r">
              <a:lnSpc>
                <a:spcPct val="95000"/>
              </a:lnSpc>
              <a:spcBef>
                <a:spcPts val="0"/>
              </a:spcBef>
              <a:spcAft>
                <a:spcPts val="0"/>
              </a:spcAft>
              <a:buClr>
                <a:srgbClr val="000000"/>
              </a:buClr>
              <a:buSzPts val="1400"/>
              <a:buFont typeface="Times New Roman"/>
              <a:buNone/>
            </a:pPr>
            <a:fld id="{00000000-1234-1234-1234-123412341234}" type="slidenum">
              <a:rPr b="0" i="0" lang="en-US" sz="1400" u="none">
                <a:solidFill>
                  <a:srgbClr val="000000"/>
                </a:solidFill>
                <a:latin typeface="Times New Roman"/>
                <a:ea typeface="Times New Roman"/>
                <a:cs typeface="Times New Roman"/>
                <a:sym typeface="Times New Roman"/>
              </a:rPr>
              <a:t>‹#›</a:t>
            </a:fld>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p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36" name="Google Shape;136;p1: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9" name="Shape 199"/>
        <p:cNvGrpSpPr/>
        <p:nvPr/>
      </p:nvGrpSpPr>
      <p:grpSpPr>
        <a:xfrm>
          <a:off x="0" y="0"/>
          <a:ext cx="0" cy="0"/>
          <a:chOff x="0" y="0"/>
          <a:chExt cx="0" cy="0"/>
        </a:xfrm>
      </p:grpSpPr>
      <p:sp>
        <p:nvSpPr>
          <p:cNvPr id="200" name="Google Shape;200;p1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01" name="Google Shape;201;p10: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6" name="Shape 206"/>
        <p:cNvGrpSpPr/>
        <p:nvPr/>
      </p:nvGrpSpPr>
      <p:grpSpPr>
        <a:xfrm>
          <a:off x="0" y="0"/>
          <a:ext cx="0" cy="0"/>
          <a:chOff x="0" y="0"/>
          <a:chExt cx="0" cy="0"/>
        </a:xfrm>
      </p:grpSpPr>
      <p:sp>
        <p:nvSpPr>
          <p:cNvPr id="207" name="Google Shape;207;p11: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08" name="Google Shape;208;p11: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p1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15" name="Google Shape;215;p14: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0" name="Shape 220"/>
        <p:cNvGrpSpPr/>
        <p:nvPr/>
      </p:nvGrpSpPr>
      <p:grpSpPr>
        <a:xfrm>
          <a:off x="0" y="0"/>
          <a:ext cx="0" cy="0"/>
          <a:chOff x="0" y="0"/>
          <a:chExt cx="0" cy="0"/>
        </a:xfrm>
      </p:grpSpPr>
      <p:sp>
        <p:nvSpPr>
          <p:cNvPr id="221" name="Google Shape;221;p1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22" name="Google Shape;222;p12: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29" name="Google Shape;229;p13: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4" name="Shape 234"/>
        <p:cNvGrpSpPr/>
        <p:nvPr/>
      </p:nvGrpSpPr>
      <p:grpSpPr>
        <a:xfrm>
          <a:off x="0" y="0"/>
          <a:ext cx="0" cy="0"/>
          <a:chOff x="0" y="0"/>
          <a:chExt cx="0" cy="0"/>
        </a:xfrm>
      </p:grpSpPr>
      <p:sp>
        <p:nvSpPr>
          <p:cNvPr id="235" name="Google Shape;235;p1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36" name="Google Shape;236;p17: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1" name="Shape 241"/>
        <p:cNvGrpSpPr/>
        <p:nvPr/>
      </p:nvGrpSpPr>
      <p:grpSpPr>
        <a:xfrm>
          <a:off x="0" y="0"/>
          <a:ext cx="0" cy="0"/>
          <a:chOff x="0" y="0"/>
          <a:chExt cx="0" cy="0"/>
        </a:xfrm>
      </p:grpSpPr>
      <p:sp>
        <p:nvSpPr>
          <p:cNvPr id="242" name="Google Shape;242;g3237636a73e_0_1430:notes"/>
          <p:cNvSpPr txBox="1"/>
          <p:nvPr>
            <p:ph idx="12" type="sldNum"/>
          </p:nvPr>
        </p:nvSpPr>
        <p:spPr>
          <a:xfrm>
            <a:off x="4278312" y="10156825"/>
            <a:ext cx="3279900" cy="533400"/>
          </a:xfrm>
          <a:prstGeom prst="rect">
            <a:avLst/>
          </a:prstGeom>
        </p:spPr>
        <p:txBody>
          <a:bodyPr anchorCtr="0" anchor="b" bIns="0" lIns="0" spcFirstLastPara="1" rIns="0" wrap="square" tIns="0">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sz="1400"/>
          </a:p>
        </p:txBody>
      </p:sp>
      <p:sp>
        <p:nvSpPr>
          <p:cNvPr id="243" name="Google Shape;243;g3237636a73e_0_1430:notes"/>
          <p:cNvSpPr/>
          <p:nvPr>
            <p:ph idx="2" type="sldImg"/>
          </p:nvPr>
        </p:nvSpPr>
        <p:spPr>
          <a:xfrm>
            <a:off x="1106487" y="812800"/>
            <a:ext cx="5343600" cy="4006800"/>
          </a:xfrm>
          <a:custGeom>
            <a:rect b="b" l="l" r="r" t="t"/>
            <a:pathLst>
              <a:path extrusionOk="0" h="120000" w="120000">
                <a:moveTo>
                  <a:pt x="0" y="0"/>
                </a:moveTo>
                <a:lnTo>
                  <a:pt x="120000" y="0"/>
                </a:lnTo>
                <a:lnTo>
                  <a:pt x="120000" y="120000"/>
                </a:lnTo>
                <a:lnTo>
                  <a:pt x="0" y="120000"/>
                </a:lnTo>
                <a:close/>
              </a:path>
            </a:pathLst>
          </a:custGeom>
        </p:spPr>
      </p:sp>
      <p:sp>
        <p:nvSpPr>
          <p:cNvPr id="244" name="Google Shape;244;g3237636a73e_0_1430:notes"/>
          <p:cNvSpPr txBox="1"/>
          <p:nvPr>
            <p:ph idx="1" type="body"/>
          </p:nvPr>
        </p:nvSpPr>
        <p:spPr>
          <a:xfrm>
            <a:off x="755650" y="5078412"/>
            <a:ext cx="6046800" cy="48102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45" name="Google Shape;245;g3237636a73e_0_1430:notes"/>
          <p:cNvSpPr txBox="1"/>
          <p:nvPr>
            <p:ph idx="3" type="sldNum"/>
          </p:nvPr>
        </p:nvSpPr>
        <p:spPr>
          <a:xfrm>
            <a:off x="4278312" y="10156825"/>
            <a:ext cx="32799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SzPts val="1400"/>
              <a:buFont typeface="Times New Roman"/>
              <a:buNone/>
            </a:pPr>
            <a:fld id="{00000000-1234-1234-1234-123412341234}" type="slidenum">
              <a:rPr lang="en-US"/>
              <a:t>‹#›</a:t>
            </a:fld>
            <a:endParaRPr>
              <a:latin typeface="Arial"/>
              <a:ea typeface="Arial"/>
              <a:cs typeface="Arial"/>
              <a:sym typeface="Arial"/>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0" name="Shape 250"/>
        <p:cNvGrpSpPr/>
        <p:nvPr/>
      </p:nvGrpSpPr>
      <p:grpSpPr>
        <a:xfrm>
          <a:off x="0" y="0"/>
          <a:ext cx="0" cy="0"/>
          <a:chOff x="0" y="0"/>
          <a:chExt cx="0" cy="0"/>
        </a:xfrm>
      </p:grpSpPr>
      <p:sp>
        <p:nvSpPr>
          <p:cNvPr id="251" name="Google Shape;251;p18: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52" name="Google Shape;252;p18: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7" name="Shape 257"/>
        <p:cNvGrpSpPr/>
        <p:nvPr/>
      </p:nvGrpSpPr>
      <p:grpSpPr>
        <a:xfrm>
          <a:off x="0" y="0"/>
          <a:ext cx="0" cy="0"/>
          <a:chOff x="0" y="0"/>
          <a:chExt cx="0" cy="0"/>
        </a:xfrm>
      </p:grpSpPr>
      <p:sp>
        <p:nvSpPr>
          <p:cNvPr id="258" name="Google Shape;258;g3237636a73e_0_1420:notes"/>
          <p:cNvSpPr txBox="1"/>
          <p:nvPr>
            <p:ph idx="12" type="sldNum"/>
          </p:nvPr>
        </p:nvSpPr>
        <p:spPr>
          <a:xfrm>
            <a:off x="4278312" y="10156825"/>
            <a:ext cx="3279900" cy="533400"/>
          </a:xfrm>
          <a:prstGeom prst="rect">
            <a:avLst/>
          </a:prstGeom>
        </p:spPr>
        <p:txBody>
          <a:bodyPr anchorCtr="0" anchor="b" bIns="0" lIns="0" spcFirstLastPara="1" rIns="0" wrap="square" tIns="0">
            <a:noAutofit/>
          </a:bodyPr>
          <a:lstStyle/>
          <a:p>
            <a:pPr indent="0" lvl="0" marL="0" rtl="0" algn="l">
              <a:spcBef>
                <a:spcPts val="0"/>
              </a:spcBef>
              <a:spcAft>
                <a:spcPts val="0"/>
              </a:spcAft>
              <a:buClr>
                <a:srgbClr val="000000"/>
              </a:buClr>
              <a:buFont typeface="Arial"/>
              <a:buNone/>
            </a:pPr>
            <a:fld id="{00000000-1234-1234-1234-123412341234}" type="slidenum">
              <a:rPr lang="en-US"/>
              <a:t>‹#›</a:t>
            </a:fld>
            <a:endParaRPr sz="1400"/>
          </a:p>
        </p:txBody>
      </p:sp>
      <p:sp>
        <p:nvSpPr>
          <p:cNvPr id="259" name="Google Shape;259;g3237636a73e_0_1420:notes"/>
          <p:cNvSpPr/>
          <p:nvPr>
            <p:ph idx="2" type="sldImg"/>
          </p:nvPr>
        </p:nvSpPr>
        <p:spPr>
          <a:xfrm>
            <a:off x="1106487" y="812800"/>
            <a:ext cx="5343600" cy="4006800"/>
          </a:xfrm>
          <a:custGeom>
            <a:rect b="b" l="l" r="r" t="t"/>
            <a:pathLst>
              <a:path extrusionOk="0" h="120000" w="120000">
                <a:moveTo>
                  <a:pt x="0" y="0"/>
                </a:moveTo>
                <a:lnTo>
                  <a:pt x="120000" y="0"/>
                </a:lnTo>
                <a:lnTo>
                  <a:pt x="120000" y="120000"/>
                </a:lnTo>
                <a:lnTo>
                  <a:pt x="0" y="120000"/>
                </a:lnTo>
                <a:close/>
              </a:path>
            </a:pathLst>
          </a:custGeom>
        </p:spPr>
      </p:sp>
      <p:sp>
        <p:nvSpPr>
          <p:cNvPr id="260" name="Google Shape;260;g3237636a73e_0_1420:notes"/>
          <p:cNvSpPr txBox="1"/>
          <p:nvPr>
            <p:ph idx="1" type="body"/>
          </p:nvPr>
        </p:nvSpPr>
        <p:spPr>
          <a:xfrm>
            <a:off x="755650" y="5078412"/>
            <a:ext cx="6046800" cy="4810200"/>
          </a:xfrm>
          <a:prstGeom prst="rect">
            <a:avLst/>
          </a:prstGeom>
        </p:spPr>
        <p:txBody>
          <a:bodyPr anchorCtr="0" anchor="t" bIns="0" lIns="0" spcFirstLastPara="1" rIns="0" wrap="square" tIns="0">
            <a:noAutofit/>
          </a:bodyPr>
          <a:lstStyle/>
          <a:p>
            <a:pPr indent="0" lvl="0" marL="0" rtl="0" algn="l">
              <a:spcBef>
                <a:spcPts val="0"/>
              </a:spcBef>
              <a:spcAft>
                <a:spcPts val="0"/>
              </a:spcAft>
              <a:buNone/>
            </a:pPr>
            <a:r>
              <a:t/>
            </a:r>
            <a:endParaRPr/>
          </a:p>
        </p:txBody>
      </p:sp>
      <p:sp>
        <p:nvSpPr>
          <p:cNvPr id="261" name="Google Shape;261;g3237636a73e_0_1420:notes"/>
          <p:cNvSpPr txBox="1"/>
          <p:nvPr>
            <p:ph idx="3" type="sldNum"/>
          </p:nvPr>
        </p:nvSpPr>
        <p:spPr>
          <a:xfrm>
            <a:off x="4278312" y="10156825"/>
            <a:ext cx="3279900" cy="533400"/>
          </a:xfrm>
          <a:prstGeom prst="rect">
            <a:avLst/>
          </a:prstGeom>
        </p:spPr>
        <p:txBody>
          <a:bodyPr anchorCtr="0" anchor="b" bIns="0" lIns="0" spcFirstLastPara="1" rIns="0" wrap="square" tIns="0">
            <a:noAutofit/>
          </a:bodyPr>
          <a:lstStyle/>
          <a:p>
            <a:pPr indent="0" lvl="0" marL="0" rtl="0" algn="r">
              <a:spcBef>
                <a:spcPts val="0"/>
              </a:spcBef>
              <a:spcAft>
                <a:spcPts val="0"/>
              </a:spcAft>
              <a:buClr>
                <a:srgbClr val="000000"/>
              </a:buClr>
              <a:buSzPts val="1400"/>
              <a:buFont typeface="Times New Roman"/>
              <a:buNone/>
            </a:pPr>
            <a:fld id="{00000000-1234-1234-1234-123412341234}" type="slidenum">
              <a:rPr lang="en-US"/>
              <a:t>‹#›</a:t>
            </a:fld>
            <a:endParaRPr>
              <a:latin typeface="Arial"/>
              <a:ea typeface="Arial"/>
              <a:cs typeface="Arial"/>
              <a:sym typeface="Arial"/>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p1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67" name="Google Shape;267;p19: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3" name="Shape 143"/>
        <p:cNvGrpSpPr/>
        <p:nvPr/>
      </p:nvGrpSpPr>
      <p:grpSpPr>
        <a:xfrm>
          <a:off x="0" y="0"/>
          <a:ext cx="0" cy="0"/>
          <a:chOff x="0" y="0"/>
          <a:chExt cx="0" cy="0"/>
        </a:xfrm>
      </p:grpSpPr>
      <p:sp>
        <p:nvSpPr>
          <p:cNvPr id="144" name="Google Shape;144;p2: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45" name="Google Shape;145;p2: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2" name="Shape 272"/>
        <p:cNvGrpSpPr/>
        <p:nvPr/>
      </p:nvGrpSpPr>
      <p:grpSpPr>
        <a:xfrm>
          <a:off x="0" y="0"/>
          <a:ext cx="0" cy="0"/>
          <a:chOff x="0" y="0"/>
          <a:chExt cx="0" cy="0"/>
        </a:xfrm>
      </p:grpSpPr>
      <p:sp>
        <p:nvSpPr>
          <p:cNvPr id="273" name="Google Shape;273;p20: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274" name="Google Shape;274;p20: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0" name="Shape 150"/>
        <p:cNvGrpSpPr/>
        <p:nvPr/>
      </p:nvGrpSpPr>
      <p:grpSpPr>
        <a:xfrm>
          <a:off x="0" y="0"/>
          <a:ext cx="0" cy="0"/>
          <a:chOff x="0" y="0"/>
          <a:chExt cx="0" cy="0"/>
        </a:xfrm>
      </p:grpSpPr>
      <p:sp>
        <p:nvSpPr>
          <p:cNvPr id="151" name="Google Shape;151;p3: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52" name="Google Shape;152;p3: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p4: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59" name="Google Shape;159;p4: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p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66" name="Google Shape;166;p5: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7: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73" name="Google Shape;173;p7: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15: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80" name="Google Shape;180;p15: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p6: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87" name="Google Shape;187;p6: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2" name="Shape 192"/>
        <p:cNvGrpSpPr/>
        <p:nvPr/>
      </p:nvGrpSpPr>
      <p:grpSpPr>
        <a:xfrm>
          <a:off x="0" y="0"/>
          <a:ext cx="0" cy="0"/>
          <a:chOff x="0" y="0"/>
          <a:chExt cx="0" cy="0"/>
        </a:xfrm>
      </p:grpSpPr>
      <p:sp>
        <p:nvSpPr>
          <p:cNvPr id="193" name="Google Shape;193;p9:notes"/>
          <p:cNvSpPr/>
          <p:nvPr>
            <p:ph idx="2" type="sldImg"/>
          </p:nvPr>
        </p:nvSpPr>
        <p:spPr>
          <a:xfrm>
            <a:off x="381000" y="685800"/>
            <a:ext cx="6096000" cy="34290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194" name="Google Shape;194;p9:notes"/>
          <p:cNvSpPr txBox="1"/>
          <p:nvPr>
            <p:ph idx="1" type="body"/>
          </p:nvPr>
        </p:nvSpPr>
        <p:spPr>
          <a:xfrm>
            <a:off x="685800" y="4343400"/>
            <a:ext cx="5486400" cy="4114800"/>
          </a:xfrm>
          <a:prstGeom prst="rect">
            <a:avLst/>
          </a:prstGeom>
          <a:noFill/>
          <a:ln>
            <a:noFill/>
          </a:ln>
        </p:spPr>
        <p:txBody>
          <a:bodyPr anchorCtr="0" anchor="ctr" bIns="0" lIns="0" spcFirstLastPara="1" rIns="0" wrap="square" tIns="0">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5" name="Shape 15"/>
        <p:cNvGrpSpPr/>
        <p:nvPr/>
      </p:nvGrpSpPr>
      <p:grpSpPr>
        <a:xfrm>
          <a:off x="0" y="0"/>
          <a:ext cx="0" cy="0"/>
          <a:chOff x="0" y="0"/>
          <a:chExt cx="0" cy="0"/>
        </a:xfrm>
      </p:grpSpPr>
      <p:sp>
        <p:nvSpPr>
          <p:cNvPr id="16" name="Google Shape;16;g3237636a73e_0_1301"/>
          <p:cNvSpPr/>
          <p:nvPr/>
        </p:nvSpPr>
        <p:spPr>
          <a:xfrm>
            <a:off x="31" y="2824500"/>
            <a:ext cx="7370400" cy="2319000"/>
          </a:xfrm>
          <a:prstGeom prst="rtTriangle">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7" name="Google Shape;17;g3237636a73e_0_1301"/>
          <p:cNvSpPr/>
          <p:nvPr/>
        </p:nvSpPr>
        <p:spPr>
          <a:xfrm flipH="1">
            <a:off x="3582600" y="1550700"/>
            <a:ext cx="5561400" cy="35928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8" name="Google Shape;18;g3237636a73e_0_1301"/>
          <p:cNvSpPr/>
          <p:nvPr/>
        </p:nvSpPr>
        <p:spPr>
          <a:xfrm rot="10800000">
            <a:off x="5058905" y="0"/>
            <a:ext cx="4085100" cy="20526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9" name="Google Shape;19;g3237636a73e_0_1301"/>
          <p:cNvSpPr/>
          <p:nvPr/>
        </p:nvSpPr>
        <p:spPr>
          <a:xfrm>
            <a:off x="20327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0" name="Google Shape;20;g3237636a73e_0_1301"/>
          <p:cNvGrpSpPr/>
          <p:nvPr/>
        </p:nvGrpSpPr>
        <p:grpSpPr>
          <a:xfrm>
            <a:off x="255200" y="592"/>
            <a:ext cx="2250363" cy="1044300"/>
            <a:chOff x="255200" y="592"/>
            <a:chExt cx="2250363" cy="1044300"/>
          </a:xfrm>
        </p:grpSpPr>
        <p:sp>
          <p:nvSpPr>
            <p:cNvPr id="21" name="Google Shape;21;g3237636a73e_0_1301"/>
            <p:cNvSpPr/>
            <p:nvPr/>
          </p:nvSpPr>
          <p:spPr>
            <a:xfrm>
              <a:off x="764063"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2" name="Google Shape;22;g3237636a73e_0_1301"/>
            <p:cNvSpPr/>
            <p:nvPr/>
          </p:nvSpPr>
          <p:spPr>
            <a:xfrm>
              <a:off x="509632"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3" name="Google Shape;23;g3237636a73e_0_1301"/>
            <p:cNvSpPr/>
            <p:nvPr/>
          </p:nvSpPr>
          <p:spPr>
            <a:xfrm>
              <a:off x="255200" y="592"/>
              <a:ext cx="1741500" cy="10443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4" name="Google Shape;24;g3237636a73e_0_1301"/>
          <p:cNvGrpSpPr/>
          <p:nvPr/>
        </p:nvGrpSpPr>
        <p:grpSpPr>
          <a:xfrm>
            <a:off x="905395" y="592"/>
            <a:ext cx="2250363" cy="1044300"/>
            <a:chOff x="905395" y="592"/>
            <a:chExt cx="2250363" cy="1044300"/>
          </a:xfrm>
        </p:grpSpPr>
        <p:sp>
          <p:nvSpPr>
            <p:cNvPr id="25" name="Google Shape;25;g3237636a73e_0_1301"/>
            <p:cNvSpPr/>
            <p:nvPr/>
          </p:nvSpPr>
          <p:spPr>
            <a:xfrm>
              <a:off x="1414258"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6" name="Google Shape;26;g3237636a73e_0_1301"/>
            <p:cNvSpPr/>
            <p:nvPr/>
          </p:nvSpPr>
          <p:spPr>
            <a:xfrm>
              <a:off x="1159826"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g3237636a73e_0_1301"/>
            <p:cNvSpPr/>
            <p:nvPr/>
          </p:nvSpPr>
          <p:spPr>
            <a:xfrm>
              <a:off x="905395" y="592"/>
              <a:ext cx="1741500" cy="1044300"/>
            </a:xfrm>
            <a:prstGeom prst="parallelogram">
              <a:avLst>
                <a:gd fmla="val 153193"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28" name="Google Shape;28;g3237636a73e_0_1301"/>
          <p:cNvGrpSpPr/>
          <p:nvPr/>
        </p:nvGrpSpPr>
        <p:grpSpPr>
          <a:xfrm>
            <a:off x="7057468" y="5088"/>
            <a:ext cx="1851282" cy="752108"/>
            <a:chOff x="6917201" y="0"/>
            <a:chExt cx="2227777" cy="863400"/>
          </a:xfrm>
        </p:grpSpPr>
        <p:sp>
          <p:nvSpPr>
            <p:cNvPr id="29" name="Google Shape;29;g3237636a73e_0_130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0" name="Google Shape;30;g3237636a73e_0_130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1" name="Google Shape;31;g3237636a73e_0_130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2" name="Google Shape;32;g3237636a73e_0_1301"/>
          <p:cNvGrpSpPr/>
          <p:nvPr/>
        </p:nvGrpSpPr>
        <p:grpSpPr>
          <a:xfrm>
            <a:off x="6553032" y="4217852"/>
            <a:ext cx="2389068" cy="925737"/>
            <a:chOff x="6917201" y="0"/>
            <a:chExt cx="2227777" cy="863400"/>
          </a:xfrm>
        </p:grpSpPr>
        <p:sp>
          <p:nvSpPr>
            <p:cNvPr id="33" name="Google Shape;33;g3237636a73e_0_1301"/>
            <p:cNvSpPr/>
            <p:nvPr/>
          </p:nvSpPr>
          <p:spPr>
            <a:xfrm>
              <a:off x="7641677"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4" name="Google Shape;34;g3237636a73e_0_1301"/>
            <p:cNvSpPr/>
            <p:nvPr/>
          </p:nvSpPr>
          <p:spPr>
            <a:xfrm>
              <a:off x="7279439"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g3237636a73e_0_1301"/>
            <p:cNvSpPr/>
            <p:nvPr/>
          </p:nvSpPr>
          <p:spPr>
            <a:xfrm>
              <a:off x="6917201" y="0"/>
              <a:ext cx="1503300" cy="863400"/>
            </a:xfrm>
            <a:prstGeom prst="parallelogram">
              <a:avLst>
                <a:gd fmla="val 158024"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36" name="Google Shape;36;g3237636a73e_0_1301"/>
          <p:cNvGrpSpPr/>
          <p:nvPr/>
        </p:nvGrpSpPr>
        <p:grpSpPr>
          <a:xfrm>
            <a:off x="199149" y="4055652"/>
            <a:ext cx="2795414" cy="1083308"/>
            <a:chOff x="6917201" y="0"/>
            <a:chExt cx="2227777" cy="863400"/>
          </a:xfrm>
        </p:grpSpPr>
        <p:sp>
          <p:nvSpPr>
            <p:cNvPr id="37" name="Google Shape;37;g3237636a73e_0_1301"/>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g3237636a73e_0_1301"/>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9" name="Google Shape;39;g3237636a73e_0_1301"/>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0" name="Google Shape;40;g3237636a73e_0_1301"/>
          <p:cNvSpPr txBox="1"/>
          <p:nvPr>
            <p:ph type="ctrTitle"/>
          </p:nvPr>
        </p:nvSpPr>
        <p:spPr>
          <a:xfrm>
            <a:off x="1858703" y="1822833"/>
            <a:ext cx="5361300" cy="14481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800"/>
              <a:buNone/>
              <a:defRPr sz="3800"/>
            </a:lvl1pPr>
            <a:lvl2pPr lvl="1" algn="ctr">
              <a:spcBef>
                <a:spcPts val="0"/>
              </a:spcBef>
              <a:spcAft>
                <a:spcPts val="0"/>
              </a:spcAft>
              <a:buSzPts val="3800"/>
              <a:buNone/>
              <a:defRPr sz="3800"/>
            </a:lvl2pPr>
            <a:lvl3pPr lvl="2" algn="ctr">
              <a:spcBef>
                <a:spcPts val="0"/>
              </a:spcBef>
              <a:spcAft>
                <a:spcPts val="0"/>
              </a:spcAft>
              <a:buSzPts val="3800"/>
              <a:buNone/>
              <a:defRPr sz="3800"/>
            </a:lvl3pPr>
            <a:lvl4pPr lvl="3" algn="ctr">
              <a:spcBef>
                <a:spcPts val="0"/>
              </a:spcBef>
              <a:spcAft>
                <a:spcPts val="0"/>
              </a:spcAft>
              <a:buSzPts val="3800"/>
              <a:buNone/>
              <a:defRPr sz="3800"/>
            </a:lvl4pPr>
            <a:lvl5pPr lvl="4" algn="ctr">
              <a:spcBef>
                <a:spcPts val="0"/>
              </a:spcBef>
              <a:spcAft>
                <a:spcPts val="0"/>
              </a:spcAft>
              <a:buSzPts val="3800"/>
              <a:buNone/>
              <a:defRPr sz="3800"/>
            </a:lvl5pPr>
            <a:lvl6pPr lvl="5" algn="ctr">
              <a:spcBef>
                <a:spcPts val="0"/>
              </a:spcBef>
              <a:spcAft>
                <a:spcPts val="0"/>
              </a:spcAft>
              <a:buSzPts val="3800"/>
              <a:buNone/>
              <a:defRPr sz="3800"/>
            </a:lvl6pPr>
            <a:lvl7pPr lvl="6" algn="ctr">
              <a:spcBef>
                <a:spcPts val="0"/>
              </a:spcBef>
              <a:spcAft>
                <a:spcPts val="0"/>
              </a:spcAft>
              <a:buSzPts val="3800"/>
              <a:buNone/>
              <a:defRPr sz="3800"/>
            </a:lvl7pPr>
            <a:lvl8pPr lvl="7" algn="ctr">
              <a:spcBef>
                <a:spcPts val="0"/>
              </a:spcBef>
              <a:spcAft>
                <a:spcPts val="0"/>
              </a:spcAft>
              <a:buSzPts val="3800"/>
              <a:buNone/>
              <a:defRPr sz="3800"/>
            </a:lvl8pPr>
            <a:lvl9pPr lvl="8" algn="ctr">
              <a:spcBef>
                <a:spcPts val="0"/>
              </a:spcBef>
              <a:spcAft>
                <a:spcPts val="0"/>
              </a:spcAft>
              <a:buSzPts val="3800"/>
              <a:buNone/>
              <a:defRPr sz="3800"/>
            </a:lvl9pPr>
          </a:lstStyle>
          <a:p/>
        </p:txBody>
      </p:sp>
      <p:sp>
        <p:nvSpPr>
          <p:cNvPr id="41" name="Google Shape;41;g3237636a73e_0_1301"/>
          <p:cNvSpPr txBox="1"/>
          <p:nvPr>
            <p:ph idx="1" type="subTitle"/>
          </p:nvPr>
        </p:nvSpPr>
        <p:spPr>
          <a:xfrm>
            <a:off x="1858700" y="3413158"/>
            <a:ext cx="5361300" cy="52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Clr>
                <a:schemeClr val="lt1"/>
              </a:buClr>
              <a:buSzPts val="1600"/>
              <a:buNone/>
              <a:defRPr sz="1600">
                <a:solidFill>
                  <a:schemeClr val="lt1"/>
                </a:solidFill>
              </a:defRPr>
            </a:lvl1pPr>
            <a:lvl2pPr lvl="1" algn="ctr">
              <a:lnSpc>
                <a:spcPct val="100000"/>
              </a:lnSpc>
              <a:spcBef>
                <a:spcPts val="0"/>
              </a:spcBef>
              <a:spcAft>
                <a:spcPts val="0"/>
              </a:spcAft>
              <a:buClr>
                <a:schemeClr val="lt1"/>
              </a:buClr>
              <a:buSzPts val="1600"/>
              <a:buNone/>
              <a:defRPr sz="1600">
                <a:solidFill>
                  <a:schemeClr val="lt1"/>
                </a:solidFill>
              </a:defRPr>
            </a:lvl2pPr>
            <a:lvl3pPr lvl="2" algn="ctr">
              <a:lnSpc>
                <a:spcPct val="100000"/>
              </a:lnSpc>
              <a:spcBef>
                <a:spcPts val="0"/>
              </a:spcBef>
              <a:spcAft>
                <a:spcPts val="0"/>
              </a:spcAft>
              <a:buClr>
                <a:schemeClr val="lt1"/>
              </a:buClr>
              <a:buSzPts val="1600"/>
              <a:buNone/>
              <a:defRPr sz="1600">
                <a:solidFill>
                  <a:schemeClr val="lt1"/>
                </a:solidFill>
              </a:defRPr>
            </a:lvl3pPr>
            <a:lvl4pPr lvl="3" algn="ctr">
              <a:lnSpc>
                <a:spcPct val="100000"/>
              </a:lnSpc>
              <a:spcBef>
                <a:spcPts val="0"/>
              </a:spcBef>
              <a:spcAft>
                <a:spcPts val="0"/>
              </a:spcAft>
              <a:buClr>
                <a:schemeClr val="lt1"/>
              </a:buClr>
              <a:buSzPts val="1600"/>
              <a:buNone/>
              <a:defRPr sz="1600">
                <a:solidFill>
                  <a:schemeClr val="lt1"/>
                </a:solidFill>
              </a:defRPr>
            </a:lvl4pPr>
            <a:lvl5pPr lvl="4" algn="ctr">
              <a:lnSpc>
                <a:spcPct val="100000"/>
              </a:lnSpc>
              <a:spcBef>
                <a:spcPts val="0"/>
              </a:spcBef>
              <a:spcAft>
                <a:spcPts val="0"/>
              </a:spcAft>
              <a:buClr>
                <a:schemeClr val="lt1"/>
              </a:buClr>
              <a:buSzPts val="1600"/>
              <a:buNone/>
              <a:defRPr sz="1600">
                <a:solidFill>
                  <a:schemeClr val="lt1"/>
                </a:solidFill>
              </a:defRPr>
            </a:lvl5pPr>
            <a:lvl6pPr lvl="5" algn="ctr">
              <a:lnSpc>
                <a:spcPct val="100000"/>
              </a:lnSpc>
              <a:spcBef>
                <a:spcPts val="0"/>
              </a:spcBef>
              <a:spcAft>
                <a:spcPts val="0"/>
              </a:spcAft>
              <a:buClr>
                <a:schemeClr val="lt1"/>
              </a:buClr>
              <a:buSzPts val="1600"/>
              <a:buNone/>
              <a:defRPr sz="1600">
                <a:solidFill>
                  <a:schemeClr val="lt1"/>
                </a:solidFill>
              </a:defRPr>
            </a:lvl6pPr>
            <a:lvl7pPr lvl="6" algn="ctr">
              <a:lnSpc>
                <a:spcPct val="100000"/>
              </a:lnSpc>
              <a:spcBef>
                <a:spcPts val="0"/>
              </a:spcBef>
              <a:spcAft>
                <a:spcPts val="0"/>
              </a:spcAft>
              <a:buClr>
                <a:schemeClr val="lt1"/>
              </a:buClr>
              <a:buSzPts val="1600"/>
              <a:buNone/>
              <a:defRPr sz="1600">
                <a:solidFill>
                  <a:schemeClr val="lt1"/>
                </a:solidFill>
              </a:defRPr>
            </a:lvl7pPr>
            <a:lvl8pPr lvl="7" algn="ctr">
              <a:lnSpc>
                <a:spcPct val="100000"/>
              </a:lnSpc>
              <a:spcBef>
                <a:spcPts val="0"/>
              </a:spcBef>
              <a:spcAft>
                <a:spcPts val="0"/>
              </a:spcAft>
              <a:buClr>
                <a:schemeClr val="lt1"/>
              </a:buClr>
              <a:buSzPts val="1600"/>
              <a:buNone/>
              <a:defRPr sz="1600">
                <a:solidFill>
                  <a:schemeClr val="lt1"/>
                </a:solidFill>
              </a:defRPr>
            </a:lvl8pPr>
            <a:lvl9pPr lvl="8" algn="ctr">
              <a:lnSpc>
                <a:spcPct val="100000"/>
              </a:lnSpc>
              <a:spcBef>
                <a:spcPts val="0"/>
              </a:spcBef>
              <a:spcAft>
                <a:spcPts val="0"/>
              </a:spcAft>
              <a:buClr>
                <a:schemeClr val="lt1"/>
              </a:buClr>
              <a:buSzPts val="1600"/>
              <a:buNone/>
              <a:defRPr sz="1600">
                <a:solidFill>
                  <a:schemeClr val="lt1"/>
                </a:solidFill>
              </a:defRPr>
            </a:lvl9pPr>
          </a:lstStyle>
          <a:p/>
        </p:txBody>
      </p:sp>
      <p:sp>
        <p:nvSpPr>
          <p:cNvPr id="42" name="Google Shape;42;g3237636a73e_0_130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115" name="Shape 115"/>
        <p:cNvGrpSpPr/>
        <p:nvPr/>
      </p:nvGrpSpPr>
      <p:grpSpPr>
        <a:xfrm>
          <a:off x="0" y="0"/>
          <a:ext cx="0" cy="0"/>
          <a:chOff x="0" y="0"/>
          <a:chExt cx="0" cy="0"/>
        </a:xfrm>
      </p:grpSpPr>
      <p:sp>
        <p:nvSpPr>
          <p:cNvPr id="116" name="Google Shape;116;g3237636a73e_0_1401"/>
          <p:cNvSpPr/>
          <p:nvPr/>
        </p:nvSpPr>
        <p:spPr>
          <a:xfrm flipH="1">
            <a:off x="5569200" y="2834075"/>
            <a:ext cx="3574800" cy="23094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7" name="Google Shape;117;g3237636a73e_0_1401"/>
          <p:cNvGrpSpPr/>
          <p:nvPr/>
        </p:nvGrpSpPr>
        <p:grpSpPr>
          <a:xfrm>
            <a:off x="5959222" y="4119576"/>
            <a:ext cx="2520952" cy="1024165"/>
            <a:chOff x="6917201" y="0"/>
            <a:chExt cx="2227777" cy="863400"/>
          </a:xfrm>
        </p:grpSpPr>
        <p:sp>
          <p:nvSpPr>
            <p:cNvPr id="118" name="Google Shape;118;g3237636a73e_0_1401"/>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3237636a73e_0_1401"/>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0" name="Google Shape;120;g3237636a73e_0_1401"/>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21" name="Google Shape;121;g3237636a73e_0_1401"/>
          <p:cNvGrpSpPr/>
          <p:nvPr/>
        </p:nvGrpSpPr>
        <p:grpSpPr>
          <a:xfrm>
            <a:off x="199149" y="2"/>
            <a:ext cx="2795414" cy="1083308"/>
            <a:chOff x="6917201" y="0"/>
            <a:chExt cx="2227777" cy="863400"/>
          </a:xfrm>
        </p:grpSpPr>
        <p:sp>
          <p:nvSpPr>
            <p:cNvPr id="122" name="Google Shape;122;g3237636a73e_0_1401"/>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3" name="Google Shape;123;g3237636a73e_0_1401"/>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24" name="Google Shape;124;g3237636a73e_0_1401"/>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25" name="Google Shape;125;g3237636a73e_0_1401"/>
          <p:cNvSpPr txBox="1"/>
          <p:nvPr>
            <p:ph hasCustomPrompt="1" type="title"/>
          </p:nvPr>
        </p:nvSpPr>
        <p:spPr>
          <a:xfrm>
            <a:off x="1385850" y="1383850"/>
            <a:ext cx="6372300" cy="13797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8600"/>
              <a:buNone/>
              <a:defRPr sz="8600">
                <a:solidFill>
                  <a:schemeClr val="dk2"/>
                </a:solidFill>
              </a:defRPr>
            </a:lvl1pPr>
            <a:lvl2pPr lvl="1" algn="ctr">
              <a:spcBef>
                <a:spcPts val="0"/>
              </a:spcBef>
              <a:spcAft>
                <a:spcPts val="0"/>
              </a:spcAft>
              <a:buClr>
                <a:schemeClr val="dk2"/>
              </a:buClr>
              <a:buSzPts val="8600"/>
              <a:buNone/>
              <a:defRPr sz="8600">
                <a:solidFill>
                  <a:schemeClr val="dk2"/>
                </a:solidFill>
              </a:defRPr>
            </a:lvl2pPr>
            <a:lvl3pPr lvl="2" algn="ctr">
              <a:spcBef>
                <a:spcPts val="0"/>
              </a:spcBef>
              <a:spcAft>
                <a:spcPts val="0"/>
              </a:spcAft>
              <a:buClr>
                <a:schemeClr val="dk2"/>
              </a:buClr>
              <a:buSzPts val="8600"/>
              <a:buNone/>
              <a:defRPr sz="8600">
                <a:solidFill>
                  <a:schemeClr val="dk2"/>
                </a:solidFill>
              </a:defRPr>
            </a:lvl3pPr>
            <a:lvl4pPr lvl="3" algn="ctr">
              <a:spcBef>
                <a:spcPts val="0"/>
              </a:spcBef>
              <a:spcAft>
                <a:spcPts val="0"/>
              </a:spcAft>
              <a:buClr>
                <a:schemeClr val="dk2"/>
              </a:buClr>
              <a:buSzPts val="8600"/>
              <a:buNone/>
              <a:defRPr sz="8600">
                <a:solidFill>
                  <a:schemeClr val="dk2"/>
                </a:solidFill>
              </a:defRPr>
            </a:lvl4pPr>
            <a:lvl5pPr lvl="4" algn="ctr">
              <a:spcBef>
                <a:spcPts val="0"/>
              </a:spcBef>
              <a:spcAft>
                <a:spcPts val="0"/>
              </a:spcAft>
              <a:buClr>
                <a:schemeClr val="dk2"/>
              </a:buClr>
              <a:buSzPts val="8600"/>
              <a:buNone/>
              <a:defRPr sz="8600">
                <a:solidFill>
                  <a:schemeClr val="dk2"/>
                </a:solidFill>
              </a:defRPr>
            </a:lvl5pPr>
            <a:lvl6pPr lvl="5" algn="ctr">
              <a:spcBef>
                <a:spcPts val="0"/>
              </a:spcBef>
              <a:spcAft>
                <a:spcPts val="0"/>
              </a:spcAft>
              <a:buClr>
                <a:schemeClr val="dk2"/>
              </a:buClr>
              <a:buSzPts val="8600"/>
              <a:buNone/>
              <a:defRPr sz="8600">
                <a:solidFill>
                  <a:schemeClr val="dk2"/>
                </a:solidFill>
              </a:defRPr>
            </a:lvl6pPr>
            <a:lvl7pPr lvl="6" algn="ctr">
              <a:spcBef>
                <a:spcPts val="0"/>
              </a:spcBef>
              <a:spcAft>
                <a:spcPts val="0"/>
              </a:spcAft>
              <a:buClr>
                <a:schemeClr val="dk2"/>
              </a:buClr>
              <a:buSzPts val="8600"/>
              <a:buNone/>
              <a:defRPr sz="8600">
                <a:solidFill>
                  <a:schemeClr val="dk2"/>
                </a:solidFill>
              </a:defRPr>
            </a:lvl7pPr>
            <a:lvl8pPr lvl="7" algn="ctr">
              <a:spcBef>
                <a:spcPts val="0"/>
              </a:spcBef>
              <a:spcAft>
                <a:spcPts val="0"/>
              </a:spcAft>
              <a:buClr>
                <a:schemeClr val="dk2"/>
              </a:buClr>
              <a:buSzPts val="8600"/>
              <a:buNone/>
              <a:defRPr sz="8600">
                <a:solidFill>
                  <a:schemeClr val="dk2"/>
                </a:solidFill>
              </a:defRPr>
            </a:lvl8pPr>
            <a:lvl9pPr lvl="8" algn="ctr">
              <a:spcBef>
                <a:spcPts val="0"/>
              </a:spcBef>
              <a:spcAft>
                <a:spcPts val="0"/>
              </a:spcAft>
              <a:buClr>
                <a:schemeClr val="dk2"/>
              </a:buClr>
              <a:buSzPts val="8600"/>
              <a:buNone/>
              <a:defRPr sz="8600">
                <a:solidFill>
                  <a:schemeClr val="dk2"/>
                </a:solidFill>
              </a:defRPr>
            </a:lvl9pPr>
          </a:lstStyle>
          <a:p>
            <a:r>
              <a:t>xx%</a:t>
            </a:r>
          </a:p>
        </p:txBody>
      </p:sp>
      <p:sp>
        <p:nvSpPr>
          <p:cNvPr id="126" name="Google Shape;126;g3237636a73e_0_1401"/>
          <p:cNvSpPr txBox="1"/>
          <p:nvPr>
            <p:ph idx="1" type="body"/>
          </p:nvPr>
        </p:nvSpPr>
        <p:spPr>
          <a:xfrm>
            <a:off x="1385850" y="2863850"/>
            <a:ext cx="6372300" cy="641100"/>
          </a:xfrm>
          <a:prstGeom prst="rect">
            <a:avLst/>
          </a:prstGeom>
        </p:spPr>
        <p:txBody>
          <a:bodyPr anchorCtr="0" anchor="t" bIns="91425" lIns="91425" spcFirstLastPara="1" rIns="91425" wrap="square" tIns="91425">
            <a:normAutofit/>
          </a:bodyPr>
          <a:lstStyle>
            <a:lvl1pPr indent="-311150" lvl="0" marL="457200" algn="ctr">
              <a:spcBef>
                <a:spcPts val="0"/>
              </a:spcBef>
              <a:spcAft>
                <a:spcPts val="0"/>
              </a:spcAft>
              <a:buSzPts val="1300"/>
              <a:buChar char="●"/>
              <a:defRPr/>
            </a:lvl1pPr>
            <a:lvl2pPr indent="-298450" lvl="1" marL="914400" algn="ctr">
              <a:spcBef>
                <a:spcPts val="0"/>
              </a:spcBef>
              <a:spcAft>
                <a:spcPts val="0"/>
              </a:spcAft>
              <a:buSzPts val="1100"/>
              <a:buChar char="○"/>
              <a:defRPr/>
            </a:lvl2pPr>
            <a:lvl3pPr indent="-298450" lvl="2" marL="1371600" algn="ctr">
              <a:spcBef>
                <a:spcPts val="0"/>
              </a:spcBef>
              <a:spcAft>
                <a:spcPts val="0"/>
              </a:spcAft>
              <a:buSzPts val="1100"/>
              <a:buChar char="■"/>
              <a:defRPr/>
            </a:lvl3pPr>
            <a:lvl4pPr indent="-298450" lvl="3" marL="1828800" algn="ctr">
              <a:spcBef>
                <a:spcPts val="0"/>
              </a:spcBef>
              <a:spcAft>
                <a:spcPts val="0"/>
              </a:spcAft>
              <a:buSzPts val="1100"/>
              <a:buChar char="●"/>
              <a:defRPr/>
            </a:lvl4pPr>
            <a:lvl5pPr indent="-298450" lvl="4" marL="2286000" algn="ctr">
              <a:spcBef>
                <a:spcPts val="0"/>
              </a:spcBef>
              <a:spcAft>
                <a:spcPts val="0"/>
              </a:spcAft>
              <a:buSzPts val="1100"/>
              <a:buChar char="○"/>
              <a:defRPr/>
            </a:lvl5pPr>
            <a:lvl6pPr indent="-298450" lvl="5" marL="2743200" algn="ctr">
              <a:spcBef>
                <a:spcPts val="0"/>
              </a:spcBef>
              <a:spcAft>
                <a:spcPts val="0"/>
              </a:spcAft>
              <a:buSzPts val="1100"/>
              <a:buChar char="■"/>
              <a:defRPr/>
            </a:lvl6pPr>
            <a:lvl7pPr indent="-298450" lvl="6" marL="3200400" algn="ctr">
              <a:spcBef>
                <a:spcPts val="0"/>
              </a:spcBef>
              <a:spcAft>
                <a:spcPts val="0"/>
              </a:spcAft>
              <a:buSzPts val="1100"/>
              <a:buChar char="●"/>
              <a:defRPr/>
            </a:lvl7pPr>
            <a:lvl8pPr indent="-298450" lvl="7" marL="3657600" algn="ctr">
              <a:spcBef>
                <a:spcPts val="0"/>
              </a:spcBef>
              <a:spcAft>
                <a:spcPts val="0"/>
              </a:spcAft>
              <a:buSzPts val="1100"/>
              <a:buChar char="○"/>
              <a:defRPr/>
            </a:lvl8pPr>
            <a:lvl9pPr indent="-298450" lvl="8" marL="4114800" algn="ctr">
              <a:spcBef>
                <a:spcPts val="0"/>
              </a:spcBef>
              <a:spcAft>
                <a:spcPts val="0"/>
              </a:spcAft>
              <a:buSzPts val="1100"/>
              <a:buChar char="■"/>
              <a:defRPr/>
            </a:lvl9pPr>
          </a:lstStyle>
          <a:p/>
        </p:txBody>
      </p:sp>
      <p:sp>
        <p:nvSpPr>
          <p:cNvPr id="127" name="Google Shape;127;g3237636a73e_0_140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28" name="Shape 128"/>
        <p:cNvGrpSpPr/>
        <p:nvPr/>
      </p:nvGrpSpPr>
      <p:grpSpPr>
        <a:xfrm>
          <a:off x="0" y="0"/>
          <a:ext cx="0" cy="0"/>
          <a:chOff x="0" y="0"/>
          <a:chExt cx="0" cy="0"/>
        </a:xfrm>
      </p:grpSpPr>
      <p:sp>
        <p:nvSpPr>
          <p:cNvPr id="129" name="Google Shape;129;g3237636a73e_0_1414"/>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bject on top, text on bottom" type="objOverTx">
  <p:cSld name="OBJECT_OVER_TEXT">
    <p:spTree>
      <p:nvGrpSpPr>
        <p:cNvPr id="130" name="Shape 130"/>
        <p:cNvGrpSpPr/>
        <p:nvPr/>
      </p:nvGrpSpPr>
      <p:grpSpPr>
        <a:xfrm>
          <a:off x="0" y="0"/>
          <a:ext cx="0" cy="0"/>
          <a:chOff x="0" y="0"/>
          <a:chExt cx="0" cy="0"/>
        </a:xfrm>
      </p:grpSpPr>
      <p:sp>
        <p:nvSpPr>
          <p:cNvPr id="131" name="Google Shape;131;g3237636a73e_0_1416"/>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93000"/>
              </a:lnSpc>
              <a:spcBef>
                <a:spcPts val="0"/>
              </a:spcBef>
              <a:spcAft>
                <a:spcPts val="0"/>
              </a:spcAft>
              <a:buSzPts val="1400"/>
              <a:buNone/>
              <a:defRPr b="0" i="0" sz="1800" u="none">
                <a:solidFill>
                  <a:srgbClr val="000000"/>
                </a:solidFill>
                <a:latin typeface="Arial"/>
                <a:ea typeface="Arial"/>
                <a:cs typeface="Arial"/>
                <a:sym typeface="Arial"/>
              </a:defRPr>
            </a:lvl1pPr>
            <a:lvl2pPr lvl="1"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32" name="Google Shape;132;g3237636a73e_0_1416"/>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algn="l">
              <a:lnSpc>
                <a:spcPct val="93000"/>
              </a:lnSpc>
              <a:spcBef>
                <a:spcPts val="0"/>
              </a:spcBef>
              <a:spcAft>
                <a:spcPts val="0"/>
              </a:spcAft>
              <a:buSzPts val="1400"/>
              <a:buNone/>
              <a:defRPr b="0" i="0" sz="1800" u="none">
                <a:solidFill>
                  <a:srgbClr val="000000"/>
                </a:solidFill>
                <a:latin typeface="Arial"/>
                <a:ea typeface="Arial"/>
                <a:cs typeface="Arial"/>
                <a:sym typeface="Arial"/>
              </a:defRPr>
            </a:lvl1pPr>
            <a:lvl2pPr lvl="1"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2pPr>
            <a:lvl3pPr lvl="2"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3pPr>
            <a:lvl4pPr lvl="3"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4pPr>
            <a:lvl5pPr lvl="4"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5pPr>
            <a:lvl6pPr lvl="5"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6pPr>
            <a:lvl7pPr lvl="6"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7pPr>
            <a:lvl8pPr lvl="7"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8pPr>
            <a:lvl9pPr lvl="8" marR="0" algn="l">
              <a:lnSpc>
                <a:spcPct val="93000"/>
              </a:lnSpc>
              <a:spcBef>
                <a:spcPts val="0"/>
              </a:spcBef>
              <a:spcAft>
                <a:spcPts val="0"/>
              </a:spcAft>
              <a:buSzPts val="1400"/>
              <a:buNone/>
              <a:defRPr b="0" i="0" sz="1800" u="none" cap="none" strike="noStrike">
                <a:solidFill>
                  <a:srgbClr val="000000"/>
                </a:solidFill>
                <a:latin typeface="Arial"/>
                <a:ea typeface="Arial"/>
                <a:cs typeface="Arial"/>
                <a:sym typeface="Arial"/>
              </a:defRPr>
            </a:lvl9pPr>
          </a:lstStyle>
          <a:p/>
        </p:txBody>
      </p:sp>
      <p:sp>
        <p:nvSpPr>
          <p:cNvPr id="133" name="Google Shape;133;g3237636a73e_0_1416"/>
          <p:cNvSpPr txBox="1"/>
          <p:nvPr>
            <p:ph idx="12" type="sldNum"/>
          </p:nvPr>
        </p:nvSpPr>
        <p:spPr>
          <a:xfrm>
            <a:off x="8472487" y="4662487"/>
            <a:ext cx="546000" cy="392100"/>
          </a:xfrm>
          <a:prstGeom prst="rect">
            <a:avLst/>
          </a:prstGeom>
          <a:noFill/>
          <a:ln>
            <a:noFill/>
          </a:ln>
        </p:spPr>
        <p:txBody>
          <a:bodyPr anchorCtr="0" anchor="ctr" bIns="91425" lIns="91425" spcFirstLastPara="1" rIns="91425" wrap="square" tIns="91425">
            <a:noAutofit/>
          </a:bodyPr>
          <a:lstStyle>
            <a:lvl1pPr indent="0" lvl="0" marL="0" algn="r">
              <a:lnSpc>
                <a:spcPct val="100000"/>
              </a:lnSpc>
              <a:spcBef>
                <a:spcPts val="0"/>
              </a:spcBef>
              <a:spcAft>
                <a:spcPts val="0"/>
              </a:spcAft>
              <a:buNone/>
              <a:defRPr sz="1400">
                <a:solidFill>
                  <a:srgbClr val="000000"/>
                </a:solidFill>
                <a:latin typeface="Arial"/>
                <a:ea typeface="Arial"/>
                <a:cs typeface="Arial"/>
                <a:sym typeface="Arial"/>
              </a:defRPr>
            </a:lvl1pPr>
            <a:lvl2pPr indent="0" lvl="1" marL="0" algn="r">
              <a:lnSpc>
                <a:spcPct val="100000"/>
              </a:lnSpc>
              <a:spcBef>
                <a:spcPts val="0"/>
              </a:spcBef>
              <a:spcAft>
                <a:spcPts val="0"/>
              </a:spcAft>
              <a:buNone/>
              <a:defRPr sz="1400">
                <a:solidFill>
                  <a:srgbClr val="000000"/>
                </a:solidFill>
                <a:latin typeface="Arial"/>
                <a:ea typeface="Arial"/>
                <a:cs typeface="Arial"/>
                <a:sym typeface="Arial"/>
              </a:defRPr>
            </a:lvl2pPr>
            <a:lvl3pPr indent="0" lvl="2" marL="0" algn="r">
              <a:lnSpc>
                <a:spcPct val="100000"/>
              </a:lnSpc>
              <a:spcBef>
                <a:spcPts val="0"/>
              </a:spcBef>
              <a:spcAft>
                <a:spcPts val="0"/>
              </a:spcAft>
              <a:buNone/>
              <a:defRPr sz="1400">
                <a:solidFill>
                  <a:srgbClr val="000000"/>
                </a:solidFill>
                <a:latin typeface="Arial"/>
                <a:ea typeface="Arial"/>
                <a:cs typeface="Arial"/>
                <a:sym typeface="Arial"/>
              </a:defRPr>
            </a:lvl3pPr>
            <a:lvl4pPr indent="0" lvl="3" marL="0" algn="r">
              <a:lnSpc>
                <a:spcPct val="100000"/>
              </a:lnSpc>
              <a:spcBef>
                <a:spcPts val="0"/>
              </a:spcBef>
              <a:spcAft>
                <a:spcPts val="0"/>
              </a:spcAft>
              <a:buNone/>
              <a:defRPr sz="1400">
                <a:solidFill>
                  <a:srgbClr val="000000"/>
                </a:solidFill>
                <a:latin typeface="Arial"/>
                <a:ea typeface="Arial"/>
                <a:cs typeface="Arial"/>
                <a:sym typeface="Arial"/>
              </a:defRPr>
            </a:lvl4pPr>
            <a:lvl5pPr indent="0" lvl="4" marL="0" algn="r">
              <a:lnSpc>
                <a:spcPct val="100000"/>
              </a:lnSpc>
              <a:spcBef>
                <a:spcPts val="0"/>
              </a:spcBef>
              <a:spcAft>
                <a:spcPts val="0"/>
              </a:spcAft>
              <a:buNone/>
              <a:defRPr sz="1400">
                <a:solidFill>
                  <a:srgbClr val="000000"/>
                </a:solidFill>
                <a:latin typeface="Arial"/>
                <a:ea typeface="Arial"/>
                <a:cs typeface="Arial"/>
                <a:sym typeface="Arial"/>
              </a:defRPr>
            </a:lvl5pPr>
            <a:lvl6pPr indent="0" lvl="5" marL="0" algn="r">
              <a:lnSpc>
                <a:spcPct val="100000"/>
              </a:lnSpc>
              <a:spcBef>
                <a:spcPts val="0"/>
              </a:spcBef>
              <a:spcAft>
                <a:spcPts val="0"/>
              </a:spcAft>
              <a:buNone/>
              <a:defRPr sz="1400">
                <a:solidFill>
                  <a:srgbClr val="000000"/>
                </a:solidFill>
                <a:latin typeface="Arial"/>
                <a:ea typeface="Arial"/>
                <a:cs typeface="Arial"/>
                <a:sym typeface="Arial"/>
              </a:defRPr>
            </a:lvl6pPr>
            <a:lvl7pPr indent="0" lvl="6" marL="0" algn="r">
              <a:lnSpc>
                <a:spcPct val="100000"/>
              </a:lnSpc>
              <a:spcBef>
                <a:spcPts val="0"/>
              </a:spcBef>
              <a:spcAft>
                <a:spcPts val="0"/>
              </a:spcAft>
              <a:buNone/>
              <a:defRPr sz="1400">
                <a:solidFill>
                  <a:srgbClr val="000000"/>
                </a:solidFill>
                <a:latin typeface="Arial"/>
                <a:ea typeface="Arial"/>
                <a:cs typeface="Arial"/>
                <a:sym typeface="Arial"/>
              </a:defRPr>
            </a:lvl7pPr>
            <a:lvl8pPr indent="0" lvl="7" marL="0" algn="r">
              <a:lnSpc>
                <a:spcPct val="100000"/>
              </a:lnSpc>
              <a:spcBef>
                <a:spcPts val="0"/>
              </a:spcBef>
              <a:spcAft>
                <a:spcPts val="0"/>
              </a:spcAft>
              <a:buNone/>
              <a:defRPr sz="1400">
                <a:solidFill>
                  <a:srgbClr val="000000"/>
                </a:solidFill>
                <a:latin typeface="Arial"/>
                <a:ea typeface="Arial"/>
                <a:cs typeface="Arial"/>
                <a:sym typeface="Arial"/>
              </a:defRPr>
            </a:lvl8pPr>
            <a:lvl9pPr indent="0" lvl="8" marL="0" algn="r">
              <a:lnSpc>
                <a:spcPct val="100000"/>
              </a:lnSpc>
              <a:spcBef>
                <a:spcPts val="0"/>
              </a:spcBef>
              <a:spcAft>
                <a:spcPts val="0"/>
              </a:spcAft>
              <a:buNone/>
              <a:defRPr sz="1400">
                <a:solidFill>
                  <a:srgbClr val="000000"/>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sz="1000">
              <a:solidFill>
                <a:schemeClr val="dk2"/>
              </a:solidFill>
              <a:latin typeface="Nunito"/>
              <a:ea typeface="Nunito"/>
              <a:cs typeface="Nunito"/>
              <a:sym typeface="Nunito"/>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43" name="Shape 43"/>
        <p:cNvGrpSpPr/>
        <p:nvPr/>
      </p:nvGrpSpPr>
      <p:grpSpPr>
        <a:xfrm>
          <a:off x="0" y="0"/>
          <a:ext cx="0" cy="0"/>
          <a:chOff x="0" y="0"/>
          <a:chExt cx="0" cy="0"/>
        </a:xfrm>
      </p:grpSpPr>
      <p:sp>
        <p:nvSpPr>
          <p:cNvPr id="44" name="Google Shape;44;g3237636a73e_0_1329"/>
          <p:cNvSpPr/>
          <p:nvPr/>
        </p:nvSpPr>
        <p:spPr>
          <a:xfrm flipH="1">
            <a:off x="4757100" y="2309400"/>
            <a:ext cx="4386900" cy="2834100"/>
          </a:xfrm>
          <a:prstGeom prst="rtTriangle">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5" name="Google Shape;45;g3237636a73e_0_1329"/>
          <p:cNvGrpSpPr/>
          <p:nvPr/>
        </p:nvGrpSpPr>
        <p:grpSpPr>
          <a:xfrm>
            <a:off x="5594191" y="3961115"/>
            <a:ext cx="2910145" cy="1182340"/>
            <a:chOff x="6917201" y="0"/>
            <a:chExt cx="2227777" cy="863400"/>
          </a:xfrm>
        </p:grpSpPr>
        <p:sp>
          <p:nvSpPr>
            <p:cNvPr id="46" name="Google Shape;46;g3237636a73e_0_1329"/>
            <p:cNvSpPr/>
            <p:nvPr/>
          </p:nvSpPr>
          <p:spPr>
            <a:xfrm>
              <a:off x="7641677"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7" name="Google Shape;47;g3237636a73e_0_1329"/>
            <p:cNvSpPr/>
            <p:nvPr/>
          </p:nvSpPr>
          <p:spPr>
            <a:xfrm>
              <a:off x="7279439"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8" name="Google Shape;48;g3237636a73e_0_1329"/>
            <p:cNvSpPr/>
            <p:nvPr/>
          </p:nvSpPr>
          <p:spPr>
            <a:xfrm>
              <a:off x="6917201" y="0"/>
              <a:ext cx="1503300" cy="863400"/>
            </a:xfrm>
            <a:prstGeom prst="parallelogram">
              <a:avLst>
                <a:gd fmla="val 158024" name="adj"/>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49" name="Google Shape;49;g3237636a73e_0_1329"/>
          <p:cNvGrpSpPr/>
          <p:nvPr/>
        </p:nvGrpSpPr>
        <p:grpSpPr>
          <a:xfrm>
            <a:off x="199149" y="2"/>
            <a:ext cx="2795414" cy="1083308"/>
            <a:chOff x="6917201" y="0"/>
            <a:chExt cx="2227777" cy="863400"/>
          </a:xfrm>
        </p:grpSpPr>
        <p:sp>
          <p:nvSpPr>
            <p:cNvPr id="50" name="Google Shape;50;g3237636a73e_0_1329"/>
            <p:cNvSpPr/>
            <p:nvPr/>
          </p:nvSpPr>
          <p:spPr>
            <a:xfrm>
              <a:off x="7641677"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g3237636a73e_0_1329"/>
            <p:cNvSpPr/>
            <p:nvPr/>
          </p:nvSpPr>
          <p:spPr>
            <a:xfrm>
              <a:off x="7279439"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2" name="Google Shape;52;g3237636a73e_0_1329"/>
            <p:cNvSpPr/>
            <p:nvPr/>
          </p:nvSpPr>
          <p:spPr>
            <a:xfrm>
              <a:off x="6917201" y="0"/>
              <a:ext cx="1503300" cy="863400"/>
            </a:xfrm>
            <a:prstGeom prst="parallelogram">
              <a:avLst>
                <a:gd fmla="val 158024" name="adj"/>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3" name="Google Shape;53;g3237636a73e_0_1329"/>
          <p:cNvSpPr txBox="1"/>
          <p:nvPr>
            <p:ph type="title"/>
          </p:nvPr>
        </p:nvSpPr>
        <p:spPr>
          <a:xfrm>
            <a:off x="1888684" y="1746100"/>
            <a:ext cx="5377500" cy="1646100"/>
          </a:xfrm>
          <a:prstGeom prst="rect">
            <a:avLst/>
          </a:prstGeom>
        </p:spPr>
        <p:txBody>
          <a:bodyPr anchorCtr="0" anchor="ctr" bIns="91425" lIns="91425" spcFirstLastPara="1" rIns="91425" wrap="square" tIns="91425">
            <a:normAutofit/>
          </a:bodyPr>
          <a:lstStyle>
            <a:lvl1pPr lvl="0" algn="ctr">
              <a:spcBef>
                <a:spcPts val="0"/>
              </a:spcBef>
              <a:spcAft>
                <a:spcPts val="0"/>
              </a:spcAft>
              <a:buClr>
                <a:schemeClr val="dk2"/>
              </a:buClr>
              <a:buSzPts val="3200"/>
              <a:buNone/>
              <a:defRPr sz="3200">
                <a:solidFill>
                  <a:schemeClr val="dk2"/>
                </a:solidFill>
              </a:defRPr>
            </a:lvl1pPr>
            <a:lvl2pPr lvl="1" algn="ctr">
              <a:spcBef>
                <a:spcPts val="0"/>
              </a:spcBef>
              <a:spcAft>
                <a:spcPts val="0"/>
              </a:spcAft>
              <a:buClr>
                <a:schemeClr val="dk2"/>
              </a:buClr>
              <a:buSzPts val="3200"/>
              <a:buNone/>
              <a:defRPr sz="3200">
                <a:solidFill>
                  <a:schemeClr val="dk2"/>
                </a:solidFill>
              </a:defRPr>
            </a:lvl2pPr>
            <a:lvl3pPr lvl="2" algn="ctr">
              <a:spcBef>
                <a:spcPts val="0"/>
              </a:spcBef>
              <a:spcAft>
                <a:spcPts val="0"/>
              </a:spcAft>
              <a:buClr>
                <a:schemeClr val="dk2"/>
              </a:buClr>
              <a:buSzPts val="3200"/>
              <a:buNone/>
              <a:defRPr sz="3200">
                <a:solidFill>
                  <a:schemeClr val="dk2"/>
                </a:solidFill>
              </a:defRPr>
            </a:lvl3pPr>
            <a:lvl4pPr lvl="3" algn="ctr">
              <a:spcBef>
                <a:spcPts val="0"/>
              </a:spcBef>
              <a:spcAft>
                <a:spcPts val="0"/>
              </a:spcAft>
              <a:buClr>
                <a:schemeClr val="dk2"/>
              </a:buClr>
              <a:buSzPts val="3200"/>
              <a:buNone/>
              <a:defRPr sz="3200">
                <a:solidFill>
                  <a:schemeClr val="dk2"/>
                </a:solidFill>
              </a:defRPr>
            </a:lvl4pPr>
            <a:lvl5pPr lvl="4" algn="ctr">
              <a:spcBef>
                <a:spcPts val="0"/>
              </a:spcBef>
              <a:spcAft>
                <a:spcPts val="0"/>
              </a:spcAft>
              <a:buClr>
                <a:schemeClr val="dk2"/>
              </a:buClr>
              <a:buSzPts val="3200"/>
              <a:buNone/>
              <a:defRPr sz="3200">
                <a:solidFill>
                  <a:schemeClr val="dk2"/>
                </a:solidFill>
              </a:defRPr>
            </a:lvl5pPr>
            <a:lvl6pPr lvl="5" algn="ctr">
              <a:spcBef>
                <a:spcPts val="0"/>
              </a:spcBef>
              <a:spcAft>
                <a:spcPts val="0"/>
              </a:spcAft>
              <a:buClr>
                <a:schemeClr val="dk2"/>
              </a:buClr>
              <a:buSzPts val="3200"/>
              <a:buNone/>
              <a:defRPr sz="3200">
                <a:solidFill>
                  <a:schemeClr val="dk2"/>
                </a:solidFill>
              </a:defRPr>
            </a:lvl6pPr>
            <a:lvl7pPr lvl="6" algn="ctr">
              <a:spcBef>
                <a:spcPts val="0"/>
              </a:spcBef>
              <a:spcAft>
                <a:spcPts val="0"/>
              </a:spcAft>
              <a:buClr>
                <a:schemeClr val="dk2"/>
              </a:buClr>
              <a:buSzPts val="3200"/>
              <a:buNone/>
              <a:defRPr sz="3200">
                <a:solidFill>
                  <a:schemeClr val="dk2"/>
                </a:solidFill>
              </a:defRPr>
            </a:lvl7pPr>
            <a:lvl8pPr lvl="7" algn="ctr">
              <a:spcBef>
                <a:spcPts val="0"/>
              </a:spcBef>
              <a:spcAft>
                <a:spcPts val="0"/>
              </a:spcAft>
              <a:buClr>
                <a:schemeClr val="dk2"/>
              </a:buClr>
              <a:buSzPts val="3200"/>
              <a:buNone/>
              <a:defRPr sz="3200">
                <a:solidFill>
                  <a:schemeClr val="dk2"/>
                </a:solidFill>
              </a:defRPr>
            </a:lvl8pPr>
            <a:lvl9pPr lvl="8" algn="ctr">
              <a:spcBef>
                <a:spcPts val="0"/>
              </a:spcBef>
              <a:spcAft>
                <a:spcPts val="0"/>
              </a:spcAft>
              <a:buClr>
                <a:schemeClr val="dk2"/>
              </a:buClr>
              <a:buSzPts val="3200"/>
              <a:buNone/>
              <a:defRPr sz="3200">
                <a:solidFill>
                  <a:schemeClr val="dk2"/>
                </a:solidFill>
              </a:defRPr>
            </a:lvl9pPr>
          </a:lstStyle>
          <a:p/>
        </p:txBody>
      </p:sp>
      <p:sp>
        <p:nvSpPr>
          <p:cNvPr id="54" name="Google Shape;54;g3237636a73e_0_132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55" name="Shape 55"/>
        <p:cNvGrpSpPr/>
        <p:nvPr/>
      </p:nvGrpSpPr>
      <p:grpSpPr>
        <a:xfrm>
          <a:off x="0" y="0"/>
          <a:ext cx="0" cy="0"/>
          <a:chOff x="0" y="0"/>
          <a:chExt cx="0" cy="0"/>
        </a:xfrm>
      </p:grpSpPr>
      <p:sp>
        <p:nvSpPr>
          <p:cNvPr id="56" name="Google Shape;56;g3237636a73e_0_1341"/>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g3237636a73e_0_1341"/>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g3237636a73e_0_1341"/>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9" name="Google Shape;59;g3237636a73e_0_1341"/>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0" name="Google Shape;60;g3237636a73e_0_1341"/>
          <p:cNvSpPr txBox="1"/>
          <p:nvPr>
            <p:ph idx="1" type="body"/>
          </p:nvPr>
        </p:nvSpPr>
        <p:spPr>
          <a:xfrm>
            <a:off x="819150" y="1990725"/>
            <a:ext cx="75057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1" name="Google Shape;61;g3237636a73e_0_1341"/>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62" name="Shape 62"/>
        <p:cNvGrpSpPr/>
        <p:nvPr/>
      </p:nvGrpSpPr>
      <p:grpSpPr>
        <a:xfrm>
          <a:off x="0" y="0"/>
          <a:ext cx="0" cy="0"/>
          <a:chOff x="0" y="0"/>
          <a:chExt cx="0" cy="0"/>
        </a:xfrm>
      </p:grpSpPr>
      <p:sp>
        <p:nvSpPr>
          <p:cNvPr id="63" name="Google Shape;63;g3237636a73e_0_1348"/>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4" name="Google Shape;64;g3237636a73e_0_1348"/>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g3237636a73e_0_1348"/>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g3237636a73e_0_1348"/>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67" name="Google Shape;67;g3237636a73e_0_1348"/>
          <p:cNvSpPr txBox="1"/>
          <p:nvPr>
            <p:ph idx="1" type="body"/>
          </p:nvPr>
        </p:nvSpPr>
        <p:spPr>
          <a:xfrm>
            <a:off x="819150"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8" name="Google Shape;68;g3237636a73e_0_1348"/>
          <p:cNvSpPr txBox="1"/>
          <p:nvPr>
            <p:ph idx="2" type="body"/>
          </p:nvPr>
        </p:nvSpPr>
        <p:spPr>
          <a:xfrm>
            <a:off x="4638675" y="1990725"/>
            <a:ext cx="3686100" cy="24480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69" name="Google Shape;69;g3237636a73e_0_1348"/>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70" name="Shape 70"/>
        <p:cNvGrpSpPr/>
        <p:nvPr/>
      </p:nvGrpSpPr>
      <p:grpSpPr>
        <a:xfrm>
          <a:off x="0" y="0"/>
          <a:ext cx="0" cy="0"/>
          <a:chOff x="0" y="0"/>
          <a:chExt cx="0" cy="0"/>
        </a:xfrm>
      </p:grpSpPr>
      <p:sp>
        <p:nvSpPr>
          <p:cNvPr id="71" name="Google Shape;71;g3237636a73e_0_1356"/>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g3237636a73e_0_1356"/>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3" name="Google Shape;73;g3237636a73e_0_1356"/>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4" name="Google Shape;74;g3237636a73e_0_1356"/>
          <p:cNvSpPr txBox="1"/>
          <p:nvPr>
            <p:ph type="title"/>
          </p:nvPr>
        </p:nvSpPr>
        <p:spPr>
          <a:xfrm>
            <a:off x="819150" y="845600"/>
            <a:ext cx="7505700" cy="9546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75" name="Google Shape;75;g3237636a73e_0_1356"/>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76" name="Shape 76"/>
        <p:cNvGrpSpPr/>
        <p:nvPr/>
      </p:nvGrpSpPr>
      <p:grpSpPr>
        <a:xfrm>
          <a:off x="0" y="0"/>
          <a:ext cx="0" cy="0"/>
          <a:chOff x="0" y="0"/>
          <a:chExt cx="0" cy="0"/>
        </a:xfrm>
      </p:grpSpPr>
      <p:sp>
        <p:nvSpPr>
          <p:cNvPr id="77" name="Google Shape;77;g3237636a73e_0_1362"/>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8" name="Google Shape;78;g3237636a73e_0_1362"/>
          <p:cNvSpPr/>
          <p:nvPr/>
        </p:nvSpPr>
        <p:spPr>
          <a:xfrm>
            <a:off x="31" y="2824500"/>
            <a:ext cx="7370400" cy="23190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9" name="Google Shape;79;g3237636a73e_0_1362"/>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g3237636a73e_0_1362"/>
          <p:cNvSpPr txBox="1"/>
          <p:nvPr>
            <p:ph type="title"/>
          </p:nvPr>
        </p:nvSpPr>
        <p:spPr>
          <a:xfrm>
            <a:off x="819150" y="845600"/>
            <a:ext cx="3709200" cy="1383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81" name="Google Shape;81;g3237636a73e_0_1362"/>
          <p:cNvSpPr txBox="1"/>
          <p:nvPr>
            <p:ph idx="1" type="body"/>
          </p:nvPr>
        </p:nvSpPr>
        <p:spPr>
          <a:xfrm>
            <a:off x="830700" y="2319050"/>
            <a:ext cx="3709200" cy="21198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82" name="Google Shape;82;g3237636a73e_0_1362"/>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83" name="Shape 83"/>
        <p:cNvGrpSpPr/>
        <p:nvPr/>
      </p:nvGrpSpPr>
      <p:grpSpPr>
        <a:xfrm>
          <a:off x="0" y="0"/>
          <a:ext cx="0" cy="0"/>
          <a:chOff x="0" y="0"/>
          <a:chExt cx="0" cy="0"/>
        </a:xfrm>
      </p:grpSpPr>
      <p:sp>
        <p:nvSpPr>
          <p:cNvPr id="84" name="Google Shape;84;g3237636a73e_0_1369"/>
          <p:cNvSpPr/>
          <p:nvPr/>
        </p:nvSpPr>
        <p:spPr>
          <a:xfrm>
            <a:off x="0" y="2823144"/>
            <a:ext cx="7369200" cy="2316900"/>
          </a:xfrm>
          <a:prstGeom prst="rtTriangle">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5" name="Google Shape;85;g3237636a73e_0_1369"/>
          <p:cNvSpPr/>
          <p:nvPr/>
        </p:nvSpPr>
        <p:spPr>
          <a:xfrm flipH="1">
            <a:off x="3583210" y="1554113"/>
            <a:ext cx="5560500" cy="35895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86" name="Google Shape;86;g3237636a73e_0_1369"/>
          <p:cNvGrpSpPr/>
          <p:nvPr/>
        </p:nvGrpSpPr>
        <p:grpSpPr>
          <a:xfrm>
            <a:off x="255991" y="-118"/>
            <a:ext cx="2251347" cy="1043408"/>
            <a:chOff x="3961956" y="4383950"/>
            <a:chExt cx="1160548" cy="548700"/>
          </a:xfrm>
        </p:grpSpPr>
        <p:sp>
          <p:nvSpPr>
            <p:cNvPr id="87" name="Google Shape;87;g3237636a73e_0_1369"/>
            <p:cNvSpPr/>
            <p:nvPr/>
          </p:nvSpPr>
          <p:spPr>
            <a:xfrm>
              <a:off x="4224904"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8" name="Google Shape;88;g3237636a73e_0_1369"/>
            <p:cNvSpPr/>
            <p:nvPr/>
          </p:nvSpPr>
          <p:spPr>
            <a:xfrm>
              <a:off x="4093430"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g3237636a73e_0_1369"/>
            <p:cNvSpPr/>
            <p:nvPr/>
          </p:nvSpPr>
          <p:spPr>
            <a:xfrm>
              <a:off x="3961956" y="4383950"/>
              <a:ext cx="897600" cy="548700"/>
            </a:xfrm>
            <a:prstGeom prst="parallelogram">
              <a:avLst>
                <a:gd fmla="val 153193" name="adj"/>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0" name="Google Shape;90;g3237636a73e_0_1369"/>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91" name="Google Shape;91;g3237636a73e_0_1369"/>
          <p:cNvGrpSpPr/>
          <p:nvPr/>
        </p:nvGrpSpPr>
        <p:grpSpPr>
          <a:xfrm>
            <a:off x="34934" y="4522125"/>
            <a:ext cx="1593306" cy="617072"/>
            <a:chOff x="6917201" y="0"/>
            <a:chExt cx="2227777" cy="863400"/>
          </a:xfrm>
        </p:grpSpPr>
        <p:sp>
          <p:nvSpPr>
            <p:cNvPr id="92" name="Google Shape;92;g3237636a73e_0_1369"/>
            <p:cNvSpPr/>
            <p:nvPr/>
          </p:nvSpPr>
          <p:spPr>
            <a:xfrm>
              <a:off x="7641677"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3" name="Google Shape;93;g3237636a73e_0_1369"/>
            <p:cNvSpPr/>
            <p:nvPr/>
          </p:nvSpPr>
          <p:spPr>
            <a:xfrm>
              <a:off x="7279439"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4" name="Google Shape;94;g3237636a73e_0_1369"/>
            <p:cNvSpPr/>
            <p:nvPr/>
          </p:nvSpPr>
          <p:spPr>
            <a:xfrm>
              <a:off x="6917201" y="0"/>
              <a:ext cx="1503300" cy="863400"/>
            </a:xfrm>
            <a:prstGeom prst="parallelogram">
              <a:avLst>
                <a:gd fmla="val 158024" name="adj"/>
              </a:avLst>
            </a:prstGeom>
            <a:solidFill>
              <a:schemeClr val="accent6"/>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95" name="Google Shape;95;g3237636a73e_0_1369"/>
          <p:cNvGrpSpPr/>
          <p:nvPr/>
        </p:nvGrpSpPr>
        <p:grpSpPr>
          <a:xfrm>
            <a:off x="5886353" y="1243"/>
            <a:ext cx="3257455" cy="1261514"/>
            <a:chOff x="6917201" y="0"/>
            <a:chExt cx="2227777" cy="863400"/>
          </a:xfrm>
        </p:grpSpPr>
        <p:sp>
          <p:nvSpPr>
            <p:cNvPr id="96" name="Google Shape;96;g3237636a73e_0_1369"/>
            <p:cNvSpPr/>
            <p:nvPr/>
          </p:nvSpPr>
          <p:spPr>
            <a:xfrm>
              <a:off x="7641677"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7" name="Google Shape;97;g3237636a73e_0_1369"/>
            <p:cNvSpPr/>
            <p:nvPr/>
          </p:nvSpPr>
          <p:spPr>
            <a:xfrm>
              <a:off x="7279439"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98" name="Google Shape;98;g3237636a73e_0_1369"/>
            <p:cNvSpPr/>
            <p:nvPr/>
          </p:nvSpPr>
          <p:spPr>
            <a:xfrm>
              <a:off x="6917201" y="0"/>
              <a:ext cx="1503300" cy="863400"/>
            </a:xfrm>
            <a:prstGeom prst="parallelogram">
              <a:avLst>
                <a:gd fmla="val 158024" name="adj"/>
              </a:avLst>
            </a:prstGeom>
            <a:solidFill>
              <a:schemeClr val="accen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99" name="Google Shape;99;g3237636a73e_0_1369"/>
          <p:cNvSpPr txBox="1"/>
          <p:nvPr>
            <p:ph type="title"/>
          </p:nvPr>
        </p:nvSpPr>
        <p:spPr>
          <a:xfrm>
            <a:off x="1393929" y="1301146"/>
            <a:ext cx="6366900" cy="25392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200"/>
              <a:buNone/>
              <a:defRPr sz="3200"/>
            </a:lvl1pPr>
            <a:lvl2pPr lvl="1" algn="ctr">
              <a:spcBef>
                <a:spcPts val="0"/>
              </a:spcBef>
              <a:spcAft>
                <a:spcPts val="0"/>
              </a:spcAft>
              <a:buSzPts val="3200"/>
              <a:buNone/>
              <a:defRPr sz="3200"/>
            </a:lvl2pPr>
            <a:lvl3pPr lvl="2" algn="ctr">
              <a:spcBef>
                <a:spcPts val="0"/>
              </a:spcBef>
              <a:spcAft>
                <a:spcPts val="0"/>
              </a:spcAft>
              <a:buSzPts val="3200"/>
              <a:buNone/>
              <a:defRPr sz="3200"/>
            </a:lvl3pPr>
            <a:lvl4pPr lvl="3" algn="ctr">
              <a:spcBef>
                <a:spcPts val="0"/>
              </a:spcBef>
              <a:spcAft>
                <a:spcPts val="0"/>
              </a:spcAft>
              <a:buSzPts val="3200"/>
              <a:buNone/>
              <a:defRPr sz="3200"/>
            </a:lvl4pPr>
            <a:lvl5pPr lvl="4" algn="ctr">
              <a:spcBef>
                <a:spcPts val="0"/>
              </a:spcBef>
              <a:spcAft>
                <a:spcPts val="0"/>
              </a:spcAft>
              <a:buSzPts val="3200"/>
              <a:buNone/>
              <a:defRPr sz="3200"/>
            </a:lvl5pPr>
            <a:lvl6pPr lvl="5" algn="ctr">
              <a:spcBef>
                <a:spcPts val="0"/>
              </a:spcBef>
              <a:spcAft>
                <a:spcPts val="0"/>
              </a:spcAft>
              <a:buSzPts val="3200"/>
              <a:buNone/>
              <a:defRPr sz="3200"/>
            </a:lvl6pPr>
            <a:lvl7pPr lvl="6" algn="ctr">
              <a:spcBef>
                <a:spcPts val="0"/>
              </a:spcBef>
              <a:spcAft>
                <a:spcPts val="0"/>
              </a:spcAft>
              <a:buSzPts val="3200"/>
              <a:buNone/>
              <a:defRPr sz="3200"/>
            </a:lvl7pPr>
            <a:lvl8pPr lvl="7" algn="ctr">
              <a:spcBef>
                <a:spcPts val="0"/>
              </a:spcBef>
              <a:spcAft>
                <a:spcPts val="0"/>
              </a:spcAft>
              <a:buSzPts val="3200"/>
              <a:buNone/>
              <a:defRPr sz="3200"/>
            </a:lvl8pPr>
            <a:lvl9pPr lvl="8" algn="ctr">
              <a:spcBef>
                <a:spcPts val="0"/>
              </a:spcBef>
              <a:spcAft>
                <a:spcPts val="0"/>
              </a:spcAft>
              <a:buSzPts val="3200"/>
              <a:buNone/>
              <a:defRPr sz="3200"/>
            </a:lvl9pPr>
          </a:lstStyle>
          <a:p/>
        </p:txBody>
      </p:sp>
      <p:sp>
        <p:nvSpPr>
          <p:cNvPr id="100" name="Google Shape;100;g3237636a73e_0_1369"/>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101" name="Shape 101"/>
        <p:cNvGrpSpPr/>
        <p:nvPr/>
      </p:nvGrpSpPr>
      <p:grpSpPr>
        <a:xfrm>
          <a:off x="0" y="0"/>
          <a:ext cx="0" cy="0"/>
          <a:chOff x="0" y="0"/>
          <a:chExt cx="0" cy="0"/>
        </a:xfrm>
      </p:grpSpPr>
      <p:sp>
        <p:nvSpPr>
          <p:cNvPr id="102" name="Google Shape;102;g3237636a73e_0_1387"/>
          <p:cNvSpPr/>
          <p:nvPr/>
        </p:nvSpPr>
        <p:spPr>
          <a:xfrm flipH="1">
            <a:off x="3582600" y="1550700"/>
            <a:ext cx="5561400" cy="35928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3" name="Google Shape;103;g3237636a73e_0_1387"/>
          <p:cNvSpPr/>
          <p:nvPr/>
        </p:nvSpPr>
        <p:spPr>
          <a:xfrm>
            <a:off x="31" y="2824500"/>
            <a:ext cx="7370400" cy="2319000"/>
          </a:xfrm>
          <a:prstGeom prst="rtTriangle">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4" name="Google Shape;104;g3237636a73e_0_1387"/>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05" name="Google Shape;105;g3237636a73e_0_1387"/>
          <p:cNvSpPr txBox="1"/>
          <p:nvPr>
            <p:ph type="title"/>
          </p:nvPr>
        </p:nvSpPr>
        <p:spPr>
          <a:xfrm>
            <a:off x="819150" y="845600"/>
            <a:ext cx="6424200" cy="7050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106" name="Google Shape;106;g3237636a73e_0_1387"/>
          <p:cNvSpPr txBox="1"/>
          <p:nvPr>
            <p:ph idx="1" type="subTitle"/>
          </p:nvPr>
        </p:nvSpPr>
        <p:spPr>
          <a:xfrm>
            <a:off x="819150" y="1550700"/>
            <a:ext cx="5859900" cy="3936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lt1"/>
              </a:buClr>
              <a:buSzPts val="1600"/>
              <a:buNone/>
              <a:defRPr sz="1600">
                <a:solidFill>
                  <a:schemeClr val="lt1"/>
                </a:solidFill>
              </a:defRPr>
            </a:lvl1pPr>
            <a:lvl2pPr lvl="1">
              <a:lnSpc>
                <a:spcPct val="100000"/>
              </a:lnSpc>
              <a:spcBef>
                <a:spcPts val="0"/>
              </a:spcBef>
              <a:spcAft>
                <a:spcPts val="0"/>
              </a:spcAft>
              <a:buClr>
                <a:schemeClr val="lt1"/>
              </a:buClr>
              <a:buSzPts val="1600"/>
              <a:buNone/>
              <a:defRPr sz="1600">
                <a:solidFill>
                  <a:schemeClr val="lt1"/>
                </a:solidFill>
              </a:defRPr>
            </a:lvl2pPr>
            <a:lvl3pPr lvl="2">
              <a:lnSpc>
                <a:spcPct val="100000"/>
              </a:lnSpc>
              <a:spcBef>
                <a:spcPts val="0"/>
              </a:spcBef>
              <a:spcAft>
                <a:spcPts val="0"/>
              </a:spcAft>
              <a:buClr>
                <a:schemeClr val="lt1"/>
              </a:buClr>
              <a:buSzPts val="1600"/>
              <a:buNone/>
              <a:defRPr sz="1600">
                <a:solidFill>
                  <a:schemeClr val="lt1"/>
                </a:solidFill>
              </a:defRPr>
            </a:lvl3pPr>
            <a:lvl4pPr lvl="3">
              <a:lnSpc>
                <a:spcPct val="100000"/>
              </a:lnSpc>
              <a:spcBef>
                <a:spcPts val="0"/>
              </a:spcBef>
              <a:spcAft>
                <a:spcPts val="0"/>
              </a:spcAft>
              <a:buClr>
                <a:schemeClr val="lt1"/>
              </a:buClr>
              <a:buSzPts val="1600"/>
              <a:buNone/>
              <a:defRPr sz="1600">
                <a:solidFill>
                  <a:schemeClr val="lt1"/>
                </a:solidFill>
              </a:defRPr>
            </a:lvl4pPr>
            <a:lvl5pPr lvl="4">
              <a:lnSpc>
                <a:spcPct val="100000"/>
              </a:lnSpc>
              <a:spcBef>
                <a:spcPts val="0"/>
              </a:spcBef>
              <a:spcAft>
                <a:spcPts val="0"/>
              </a:spcAft>
              <a:buClr>
                <a:schemeClr val="lt1"/>
              </a:buClr>
              <a:buSzPts val="1600"/>
              <a:buNone/>
              <a:defRPr sz="1600">
                <a:solidFill>
                  <a:schemeClr val="lt1"/>
                </a:solidFill>
              </a:defRPr>
            </a:lvl5pPr>
            <a:lvl6pPr lvl="5">
              <a:lnSpc>
                <a:spcPct val="100000"/>
              </a:lnSpc>
              <a:spcBef>
                <a:spcPts val="0"/>
              </a:spcBef>
              <a:spcAft>
                <a:spcPts val="0"/>
              </a:spcAft>
              <a:buClr>
                <a:schemeClr val="lt1"/>
              </a:buClr>
              <a:buSzPts val="1600"/>
              <a:buNone/>
              <a:defRPr sz="1600">
                <a:solidFill>
                  <a:schemeClr val="lt1"/>
                </a:solidFill>
              </a:defRPr>
            </a:lvl6pPr>
            <a:lvl7pPr lvl="6">
              <a:lnSpc>
                <a:spcPct val="100000"/>
              </a:lnSpc>
              <a:spcBef>
                <a:spcPts val="0"/>
              </a:spcBef>
              <a:spcAft>
                <a:spcPts val="0"/>
              </a:spcAft>
              <a:buClr>
                <a:schemeClr val="lt1"/>
              </a:buClr>
              <a:buSzPts val="1600"/>
              <a:buNone/>
              <a:defRPr sz="1600">
                <a:solidFill>
                  <a:schemeClr val="lt1"/>
                </a:solidFill>
              </a:defRPr>
            </a:lvl7pPr>
            <a:lvl8pPr lvl="7">
              <a:lnSpc>
                <a:spcPct val="100000"/>
              </a:lnSpc>
              <a:spcBef>
                <a:spcPts val="0"/>
              </a:spcBef>
              <a:spcAft>
                <a:spcPts val="0"/>
              </a:spcAft>
              <a:buClr>
                <a:schemeClr val="lt1"/>
              </a:buClr>
              <a:buSzPts val="1600"/>
              <a:buNone/>
              <a:defRPr sz="1600">
                <a:solidFill>
                  <a:schemeClr val="lt1"/>
                </a:solidFill>
              </a:defRPr>
            </a:lvl8pPr>
            <a:lvl9pPr lvl="8">
              <a:lnSpc>
                <a:spcPct val="100000"/>
              </a:lnSpc>
              <a:spcBef>
                <a:spcPts val="0"/>
              </a:spcBef>
              <a:spcAft>
                <a:spcPts val="0"/>
              </a:spcAft>
              <a:buClr>
                <a:schemeClr val="lt1"/>
              </a:buClr>
              <a:buSzPts val="1600"/>
              <a:buNone/>
              <a:defRPr sz="1600">
                <a:solidFill>
                  <a:schemeClr val="lt1"/>
                </a:solidFill>
              </a:defRPr>
            </a:lvl9pPr>
          </a:lstStyle>
          <a:p/>
        </p:txBody>
      </p:sp>
      <p:sp>
        <p:nvSpPr>
          <p:cNvPr id="107" name="Google Shape;107;g3237636a73e_0_1387"/>
          <p:cNvSpPr txBox="1"/>
          <p:nvPr>
            <p:ph idx="2" type="body"/>
          </p:nvPr>
        </p:nvSpPr>
        <p:spPr>
          <a:xfrm>
            <a:off x="819150" y="2467050"/>
            <a:ext cx="5859900" cy="2095500"/>
          </a:xfrm>
          <a:prstGeom prst="rect">
            <a:avLst/>
          </a:prstGeom>
        </p:spPr>
        <p:txBody>
          <a:bodyPr anchorCtr="0" anchor="t" bIns="91425" lIns="91425" spcFirstLastPara="1" rIns="91425" wrap="square" tIns="91425">
            <a:normAutofit/>
          </a:bodyPr>
          <a:lstStyle>
            <a:lvl1pPr indent="-311150" lvl="0" marL="457200">
              <a:spcBef>
                <a:spcPts val="0"/>
              </a:spcBef>
              <a:spcAft>
                <a:spcPts val="0"/>
              </a:spcAft>
              <a:buSzPts val="1300"/>
              <a:buChar char="●"/>
              <a:defRPr/>
            </a:lvl1pPr>
            <a:lvl2pPr indent="-298450" lvl="1" marL="914400">
              <a:spcBef>
                <a:spcPts val="0"/>
              </a:spcBef>
              <a:spcAft>
                <a:spcPts val="0"/>
              </a:spcAft>
              <a:buSzPts val="1100"/>
              <a:buChar char="○"/>
              <a:defRPr/>
            </a:lvl2pPr>
            <a:lvl3pPr indent="-298450" lvl="2" marL="1371600">
              <a:spcBef>
                <a:spcPts val="0"/>
              </a:spcBef>
              <a:spcAft>
                <a:spcPts val="0"/>
              </a:spcAft>
              <a:buSzPts val="1100"/>
              <a:buChar char="■"/>
              <a:defRPr/>
            </a:lvl3pPr>
            <a:lvl4pPr indent="-298450" lvl="3" marL="1828800">
              <a:spcBef>
                <a:spcPts val="0"/>
              </a:spcBef>
              <a:spcAft>
                <a:spcPts val="0"/>
              </a:spcAft>
              <a:buSzPts val="1100"/>
              <a:buChar char="●"/>
              <a:defRPr/>
            </a:lvl4pPr>
            <a:lvl5pPr indent="-298450" lvl="4" marL="2286000">
              <a:spcBef>
                <a:spcPts val="0"/>
              </a:spcBef>
              <a:spcAft>
                <a:spcPts val="0"/>
              </a:spcAft>
              <a:buSzPts val="1100"/>
              <a:buChar char="○"/>
              <a:defRPr/>
            </a:lvl5pPr>
            <a:lvl6pPr indent="-298450" lvl="5" marL="2743200">
              <a:spcBef>
                <a:spcPts val="0"/>
              </a:spcBef>
              <a:spcAft>
                <a:spcPts val="0"/>
              </a:spcAft>
              <a:buSzPts val="1100"/>
              <a:buChar char="■"/>
              <a:defRPr/>
            </a:lvl6pPr>
            <a:lvl7pPr indent="-298450" lvl="6" marL="3200400">
              <a:spcBef>
                <a:spcPts val="0"/>
              </a:spcBef>
              <a:spcAft>
                <a:spcPts val="0"/>
              </a:spcAft>
              <a:buSzPts val="1100"/>
              <a:buChar char="●"/>
              <a:defRPr/>
            </a:lvl7pPr>
            <a:lvl8pPr indent="-298450" lvl="7" marL="3657600">
              <a:spcBef>
                <a:spcPts val="0"/>
              </a:spcBef>
              <a:spcAft>
                <a:spcPts val="0"/>
              </a:spcAft>
              <a:buSzPts val="1100"/>
              <a:buChar char="○"/>
              <a:defRPr/>
            </a:lvl8pPr>
            <a:lvl9pPr indent="-298450" lvl="8" marL="4114800">
              <a:spcBef>
                <a:spcPts val="0"/>
              </a:spcBef>
              <a:spcAft>
                <a:spcPts val="0"/>
              </a:spcAft>
              <a:buSzPts val="1100"/>
              <a:buChar char="■"/>
              <a:defRPr/>
            </a:lvl9pPr>
          </a:lstStyle>
          <a:p/>
        </p:txBody>
      </p:sp>
      <p:sp>
        <p:nvSpPr>
          <p:cNvPr id="108" name="Google Shape;108;g3237636a73e_0_1387"/>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109" name="Shape 109"/>
        <p:cNvGrpSpPr/>
        <p:nvPr/>
      </p:nvGrpSpPr>
      <p:grpSpPr>
        <a:xfrm>
          <a:off x="0" y="0"/>
          <a:ext cx="0" cy="0"/>
          <a:chOff x="0" y="0"/>
          <a:chExt cx="0" cy="0"/>
        </a:xfrm>
      </p:grpSpPr>
      <p:sp>
        <p:nvSpPr>
          <p:cNvPr id="110" name="Google Shape;110;g3237636a73e_0_1395"/>
          <p:cNvSpPr/>
          <p:nvPr/>
        </p:nvSpPr>
        <p:spPr>
          <a:xfrm>
            <a:off x="31" y="2824500"/>
            <a:ext cx="7370400" cy="2319000"/>
          </a:xfrm>
          <a:prstGeom prst="rtTriangle">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1" name="Google Shape;111;g3237636a73e_0_1395"/>
          <p:cNvSpPr/>
          <p:nvPr/>
        </p:nvSpPr>
        <p:spPr>
          <a:xfrm flipH="1">
            <a:off x="3582600" y="1550700"/>
            <a:ext cx="5561400" cy="3592800"/>
          </a:xfrm>
          <a:prstGeom prst="rtTriangle">
            <a:avLst/>
          </a:prstGeom>
          <a:solidFill>
            <a:schemeClr val="dk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2" name="Google Shape;112;g3237636a73e_0_1395"/>
          <p:cNvSpPr/>
          <p:nvPr/>
        </p:nvSpPr>
        <p:spPr>
          <a:xfrm>
            <a:off x="203225" y="206250"/>
            <a:ext cx="8737500" cy="4731000"/>
          </a:xfrm>
          <a:prstGeom prst="rect">
            <a:avLst/>
          </a:prstGeom>
          <a:solidFill>
            <a:schemeClr val="dk1"/>
          </a:solidFill>
          <a:ln>
            <a:noFill/>
          </a:ln>
          <a:effectLst>
            <a:outerShdw blurRad="228600" sx="101000" rotWithShape="0" algn="ctr" sy="101000">
              <a:srgbClr val="000000">
                <a:alpha val="4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g3237636a73e_0_1395"/>
          <p:cNvSpPr txBox="1"/>
          <p:nvPr>
            <p:ph idx="1" type="body"/>
          </p:nvPr>
        </p:nvSpPr>
        <p:spPr>
          <a:xfrm>
            <a:off x="328025" y="4163500"/>
            <a:ext cx="7415100" cy="605100"/>
          </a:xfrm>
          <a:prstGeom prst="rect">
            <a:avLst/>
          </a:prstGeom>
        </p:spPr>
        <p:txBody>
          <a:bodyPr anchorCtr="0" anchor="b" bIns="91425" lIns="91425" spcFirstLastPara="1" rIns="91425" wrap="square" tIns="91425">
            <a:normAutofit/>
          </a:bodyPr>
          <a:lstStyle>
            <a:lvl1pPr indent="-228600" lvl="0" marL="457200">
              <a:lnSpc>
                <a:spcPct val="100000"/>
              </a:lnSpc>
              <a:spcBef>
                <a:spcPts val="0"/>
              </a:spcBef>
              <a:spcAft>
                <a:spcPts val="0"/>
              </a:spcAft>
              <a:buSzPts val="1300"/>
              <a:buNone/>
              <a:defRPr/>
            </a:lvl1pPr>
          </a:lstStyle>
          <a:p/>
        </p:txBody>
      </p:sp>
      <p:sp>
        <p:nvSpPr>
          <p:cNvPr id="114" name="Google Shape;114;g3237636a73e_0_1395"/>
          <p:cNvSpPr txBox="1"/>
          <p:nvPr>
            <p:ph idx="12" type="sldNum"/>
          </p:nvPr>
        </p:nvSpPr>
        <p:spPr>
          <a:xfrm>
            <a:off x="8390734" y="4543668"/>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hift">
    <p:bg>
      <p:bgPr>
        <a:solidFill>
          <a:srgbClr val="D9EAD3"/>
        </a:solidFill>
      </p:bgPr>
    </p:bg>
    <p:spTree>
      <p:nvGrpSpPr>
        <p:cNvPr id="10" name="Shape 10"/>
        <p:cNvGrpSpPr/>
        <p:nvPr/>
      </p:nvGrpSpPr>
      <p:grpSpPr>
        <a:xfrm>
          <a:off x="0" y="0"/>
          <a:ext cx="0" cy="0"/>
          <a:chOff x="0" y="0"/>
          <a:chExt cx="0" cy="0"/>
        </a:xfrm>
      </p:grpSpPr>
      <p:sp>
        <p:nvSpPr>
          <p:cNvPr id="11" name="Google Shape;11;g3237636a73e_0_1297"/>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1pPr>
            <a:lvl2pPr lvl="1">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2pPr>
            <a:lvl3pPr lvl="2">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3pPr>
            <a:lvl4pPr lvl="3">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4pPr>
            <a:lvl5pPr lvl="4">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5pPr>
            <a:lvl6pPr lvl="5">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6pPr>
            <a:lvl7pPr lvl="6">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7pPr>
            <a:lvl8pPr lvl="7">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8pPr>
            <a:lvl9pPr lvl="8">
              <a:spcBef>
                <a:spcPts val="0"/>
              </a:spcBef>
              <a:spcAft>
                <a:spcPts val="0"/>
              </a:spcAft>
              <a:buClr>
                <a:schemeClr val="lt1"/>
              </a:buClr>
              <a:buSzPts val="2800"/>
              <a:buFont typeface="Nunito"/>
              <a:buNone/>
              <a:defRPr sz="2800">
                <a:solidFill>
                  <a:schemeClr val="lt1"/>
                </a:solidFill>
                <a:latin typeface="Nunito"/>
                <a:ea typeface="Nunito"/>
                <a:cs typeface="Nunito"/>
                <a:sym typeface="Nunito"/>
              </a:defRPr>
            </a:lvl9pPr>
          </a:lstStyle>
          <a:p/>
        </p:txBody>
      </p:sp>
      <p:sp>
        <p:nvSpPr>
          <p:cNvPr id="12" name="Google Shape;12;g3237636a73e_0_1297"/>
          <p:cNvSpPr txBox="1"/>
          <p:nvPr>
            <p:ph idx="1" type="body"/>
          </p:nvPr>
        </p:nvSpPr>
        <p:spPr>
          <a:xfrm>
            <a:off x="311700" y="1152475"/>
            <a:ext cx="8520600" cy="3391200"/>
          </a:xfrm>
          <a:prstGeom prst="rect">
            <a:avLst/>
          </a:prstGeom>
          <a:noFill/>
          <a:ln>
            <a:noFill/>
          </a:ln>
        </p:spPr>
        <p:txBody>
          <a:bodyPr anchorCtr="0" anchor="t" bIns="91425" lIns="91425" spcFirstLastPara="1" rIns="91425" wrap="square" tIns="91425">
            <a:normAutofit/>
          </a:bodyPr>
          <a:lstStyle>
            <a:lvl1pPr indent="-311150" lvl="0" marL="457200">
              <a:lnSpc>
                <a:spcPct val="115000"/>
              </a:lnSpc>
              <a:spcBef>
                <a:spcPts val="0"/>
              </a:spcBef>
              <a:spcAft>
                <a:spcPts val="0"/>
              </a:spcAft>
              <a:buClr>
                <a:schemeClr val="dk2"/>
              </a:buClr>
              <a:buSzPts val="1300"/>
              <a:buFont typeface="Calibri"/>
              <a:buChar char="●"/>
              <a:defRPr sz="1300">
                <a:solidFill>
                  <a:schemeClr val="dk2"/>
                </a:solidFill>
                <a:latin typeface="Calibri"/>
                <a:ea typeface="Calibri"/>
                <a:cs typeface="Calibri"/>
                <a:sym typeface="Calibri"/>
              </a:defRPr>
            </a:lvl1pPr>
            <a:lvl2pPr indent="-298450" lvl="1" marL="914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2pPr>
            <a:lvl3pPr indent="-298450" lvl="2" marL="1371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3pPr>
            <a:lvl4pPr indent="-298450" lvl="3" marL="1828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4pPr>
            <a:lvl5pPr indent="-298450" lvl="4" marL="22860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5pPr>
            <a:lvl6pPr indent="-298450" lvl="5" marL="27432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6pPr>
            <a:lvl7pPr indent="-298450" lvl="6" marL="32004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7pPr>
            <a:lvl8pPr indent="-298450" lvl="7" marL="36576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8pPr>
            <a:lvl9pPr indent="-298450" lvl="8" marL="4114800">
              <a:lnSpc>
                <a:spcPct val="115000"/>
              </a:lnSpc>
              <a:spcBef>
                <a:spcPts val="0"/>
              </a:spcBef>
              <a:spcAft>
                <a:spcPts val="0"/>
              </a:spcAft>
              <a:buClr>
                <a:schemeClr val="dk2"/>
              </a:buClr>
              <a:buSzPts val="1100"/>
              <a:buFont typeface="Calibri"/>
              <a:buChar char="■"/>
              <a:defRPr sz="1100">
                <a:solidFill>
                  <a:schemeClr val="dk2"/>
                </a:solidFill>
                <a:latin typeface="Calibri"/>
                <a:ea typeface="Calibri"/>
                <a:cs typeface="Calibri"/>
                <a:sym typeface="Calibri"/>
              </a:defRPr>
            </a:lvl9pPr>
          </a:lstStyle>
          <a:p/>
        </p:txBody>
      </p:sp>
      <p:sp>
        <p:nvSpPr>
          <p:cNvPr id="13" name="Google Shape;13;g3237636a73e_0_1297"/>
          <p:cNvSpPr txBox="1"/>
          <p:nvPr>
            <p:ph idx="12" type="sldNum"/>
          </p:nvPr>
        </p:nvSpPr>
        <p:spPr>
          <a:xfrm>
            <a:off x="8390734" y="4543668"/>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latin typeface="Nunito"/>
                <a:ea typeface="Nunito"/>
                <a:cs typeface="Nunito"/>
                <a:sym typeface="Nunito"/>
              </a:defRPr>
            </a:lvl1pPr>
            <a:lvl2pPr lvl="1" algn="r">
              <a:buNone/>
              <a:defRPr sz="1000">
                <a:solidFill>
                  <a:schemeClr val="dk2"/>
                </a:solidFill>
                <a:latin typeface="Nunito"/>
                <a:ea typeface="Nunito"/>
                <a:cs typeface="Nunito"/>
                <a:sym typeface="Nunito"/>
              </a:defRPr>
            </a:lvl2pPr>
            <a:lvl3pPr lvl="2" algn="r">
              <a:buNone/>
              <a:defRPr sz="1000">
                <a:solidFill>
                  <a:schemeClr val="dk2"/>
                </a:solidFill>
                <a:latin typeface="Nunito"/>
                <a:ea typeface="Nunito"/>
                <a:cs typeface="Nunito"/>
                <a:sym typeface="Nunito"/>
              </a:defRPr>
            </a:lvl3pPr>
            <a:lvl4pPr lvl="3" algn="r">
              <a:buNone/>
              <a:defRPr sz="1000">
                <a:solidFill>
                  <a:schemeClr val="dk2"/>
                </a:solidFill>
                <a:latin typeface="Nunito"/>
                <a:ea typeface="Nunito"/>
                <a:cs typeface="Nunito"/>
                <a:sym typeface="Nunito"/>
              </a:defRPr>
            </a:lvl4pPr>
            <a:lvl5pPr lvl="4" algn="r">
              <a:buNone/>
              <a:defRPr sz="1000">
                <a:solidFill>
                  <a:schemeClr val="dk2"/>
                </a:solidFill>
                <a:latin typeface="Nunito"/>
                <a:ea typeface="Nunito"/>
                <a:cs typeface="Nunito"/>
                <a:sym typeface="Nunito"/>
              </a:defRPr>
            </a:lvl5pPr>
            <a:lvl6pPr lvl="5" algn="r">
              <a:buNone/>
              <a:defRPr sz="1000">
                <a:solidFill>
                  <a:schemeClr val="dk2"/>
                </a:solidFill>
                <a:latin typeface="Nunito"/>
                <a:ea typeface="Nunito"/>
                <a:cs typeface="Nunito"/>
                <a:sym typeface="Nunito"/>
              </a:defRPr>
            </a:lvl6pPr>
            <a:lvl7pPr lvl="6" algn="r">
              <a:buNone/>
              <a:defRPr sz="1000">
                <a:solidFill>
                  <a:schemeClr val="dk2"/>
                </a:solidFill>
                <a:latin typeface="Nunito"/>
                <a:ea typeface="Nunito"/>
                <a:cs typeface="Nunito"/>
                <a:sym typeface="Nunito"/>
              </a:defRPr>
            </a:lvl7pPr>
            <a:lvl8pPr lvl="7" algn="r">
              <a:buNone/>
              <a:defRPr sz="1000">
                <a:solidFill>
                  <a:schemeClr val="dk2"/>
                </a:solidFill>
                <a:latin typeface="Nunito"/>
                <a:ea typeface="Nunito"/>
                <a:cs typeface="Nunito"/>
                <a:sym typeface="Nunito"/>
              </a:defRPr>
            </a:lvl8pPr>
            <a:lvl9pPr lvl="8" algn="r">
              <a:buNone/>
              <a:defRPr sz="1000">
                <a:solidFill>
                  <a:schemeClr val="dk2"/>
                </a:solidFill>
                <a:latin typeface="Nunito"/>
                <a:ea typeface="Nunito"/>
                <a:cs typeface="Nunito"/>
                <a:sym typeface="Nunito"/>
              </a:defRPr>
            </a:lvl9pPr>
          </a:lstStyle>
          <a:p>
            <a:pPr indent="0" lvl="0" marL="0" rtl="0" algn="r">
              <a:spcBef>
                <a:spcPts val="0"/>
              </a:spcBef>
              <a:spcAft>
                <a:spcPts val="0"/>
              </a:spcAft>
              <a:buNone/>
            </a:pPr>
            <a:fld id="{00000000-1234-1234-1234-123412341234}" type="slidenum">
              <a:rPr lang="en-US"/>
              <a:t>‹#›</a:t>
            </a:fld>
            <a:endParaRPr/>
          </a:p>
        </p:txBody>
      </p:sp>
      <p:sp>
        <p:nvSpPr>
          <p:cNvPr id="14" name="Google Shape;14;g3237636a73e_0_1297"/>
          <p:cNvSpPr txBox="1"/>
          <p:nvPr/>
        </p:nvSpPr>
        <p:spPr>
          <a:xfrm>
            <a:off x="7391250" y="4377975"/>
            <a:ext cx="1507800" cy="485400"/>
          </a:xfrm>
          <a:prstGeom prst="rect">
            <a:avLst/>
          </a:prstGeom>
          <a:solidFill>
            <a:srgbClr val="FF9900"/>
          </a:solidFill>
          <a:ln>
            <a:noFill/>
          </a:ln>
        </p:spPr>
        <p:txBody>
          <a:bodyPr anchorCtr="0" anchor="t" bIns="91425" lIns="91425" spcFirstLastPara="1" rIns="91425" wrap="square" tIns="91425">
            <a:noAutofit/>
          </a:bodyPr>
          <a:lstStyle/>
          <a:p>
            <a:pPr indent="0" lvl="0" marL="0" rtl="0" algn="ctr">
              <a:spcBef>
                <a:spcPts val="0"/>
              </a:spcBef>
              <a:spcAft>
                <a:spcPts val="0"/>
              </a:spcAft>
              <a:buNone/>
            </a:pPr>
            <a:r>
              <a:rPr b="1" lang="en-US" sz="800">
                <a:solidFill>
                  <a:schemeClr val="dk2"/>
                </a:solidFill>
                <a:highlight>
                  <a:srgbClr val="FF9900"/>
                </a:highlight>
                <a:latin typeface="Times New Roman"/>
                <a:ea typeface="Times New Roman"/>
                <a:cs typeface="Times New Roman"/>
                <a:sym typeface="Times New Roman"/>
              </a:rPr>
              <a:t>1/2025</a:t>
            </a:r>
            <a:endParaRPr b="1" sz="800">
              <a:solidFill>
                <a:schemeClr val="dk2"/>
              </a:solidFill>
              <a:highlight>
                <a:srgbClr val="FF9900"/>
              </a:highlight>
              <a:latin typeface="Times New Roman"/>
              <a:ea typeface="Times New Roman"/>
              <a:cs typeface="Times New Roman"/>
              <a:sym typeface="Times New Roman"/>
            </a:endParaRPr>
          </a:p>
          <a:p>
            <a:pPr indent="0" lvl="0" marL="0" rtl="0" algn="ctr">
              <a:spcBef>
                <a:spcPts val="0"/>
              </a:spcBef>
              <a:spcAft>
                <a:spcPts val="0"/>
              </a:spcAft>
              <a:buNone/>
            </a:pPr>
            <a:r>
              <a:rPr b="1" lang="en-US" sz="800">
                <a:solidFill>
                  <a:schemeClr val="dk2"/>
                </a:solidFill>
                <a:highlight>
                  <a:srgbClr val="FF9900"/>
                </a:highlight>
                <a:latin typeface="Times New Roman"/>
                <a:ea typeface="Times New Roman"/>
                <a:cs typeface="Times New Roman"/>
                <a:sym typeface="Times New Roman"/>
              </a:rPr>
              <a:t>Σταύρος Τασιόπουλος </a:t>
            </a:r>
            <a:endParaRPr b="1" sz="800">
              <a:solidFill>
                <a:schemeClr val="dk2"/>
              </a:solidFill>
              <a:highlight>
                <a:srgbClr val="FF9900"/>
              </a:highlight>
              <a:latin typeface="Times New Roman"/>
              <a:ea typeface="Times New Roman"/>
              <a:cs typeface="Times New Roman"/>
              <a:sym typeface="Times New Roman"/>
            </a:endParaRPr>
          </a:p>
          <a:p>
            <a:pPr indent="0" lvl="0" marL="0" rtl="0" algn="ctr">
              <a:spcBef>
                <a:spcPts val="0"/>
              </a:spcBef>
              <a:spcAft>
                <a:spcPts val="0"/>
              </a:spcAft>
              <a:buNone/>
            </a:pPr>
            <a:r>
              <a:rPr b="1" lang="en-US" sz="800">
                <a:solidFill>
                  <a:schemeClr val="dk2"/>
                </a:solidFill>
                <a:highlight>
                  <a:srgbClr val="FF9900"/>
                </a:highlight>
                <a:latin typeface="Times New Roman"/>
                <a:ea typeface="Times New Roman"/>
                <a:cs typeface="Times New Roman"/>
                <a:sym typeface="Times New Roman"/>
              </a:rPr>
              <a:t>Δικηγόρος Παρ’ Αρείω Πάγω</a:t>
            </a:r>
            <a:endParaRPr b="1" sz="800">
              <a:solidFill>
                <a:schemeClr val="dk2"/>
              </a:solidFill>
              <a:highlight>
                <a:srgbClr val="FF9900"/>
              </a:highlight>
              <a:latin typeface="Times New Roman"/>
              <a:ea typeface="Times New Roman"/>
              <a:cs typeface="Times New Roman"/>
              <a:sym typeface="Times New Roman"/>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xml"/><Relationship Id="rId3" Type="http://schemas.openxmlformats.org/officeDocument/2006/relationships/hyperlink" Target="http://www.stavrostasiopoulos.gr" TargetMode="External"/><Relationship Id="rId4" Type="http://schemas.openxmlformats.org/officeDocument/2006/relationships/image" Target="../media/image1.png"/><Relationship Id="rId5" Type="http://schemas.openxmlformats.org/officeDocument/2006/relationships/slide" Target="/ppt/slid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 Id="rId3" Type="http://schemas.openxmlformats.org/officeDocument/2006/relationships/hyperlink" Target="http://www.stavrostasiopoulos.gr" TargetMode="External"/><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D9EAD3"/>
        </a:solidFill>
      </p:bgPr>
    </p:bg>
    <p:spTree>
      <p:nvGrpSpPr>
        <p:cNvPr id="137" name="Shape 137"/>
        <p:cNvGrpSpPr/>
        <p:nvPr/>
      </p:nvGrpSpPr>
      <p:grpSpPr>
        <a:xfrm>
          <a:off x="0" y="0"/>
          <a:ext cx="0" cy="0"/>
          <a:chOff x="0" y="0"/>
          <a:chExt cx="0" cy="0"/>
        </a:xfrm>
      </p:grpSpPr>
      <p:sp>
        <p:nvSpPr>
          <p:cNvPr id="138" name="Google Shape;138;p1"/>
          <p:cNvSpPr txBox="1"/>
          <p:nvPr>
            <p:ph type="title"/>
          </p:nvPr>
        </p:nvSpPr>
        <p:spPr>
          <a:xfrm>
            <a:off x="904700" y="2653700"/>
            <a:ext cx="7505700" cy="1863300"/>
          </a:xfrm>
          <a:prstGeom prst="rect">
            <a:avLst/>
          </a:prstGeom>
          <a:noFill/>
          <a:ln>
            <a:noFill/>
          </a:ln>
        </p:spPr>
        <p:txBody>
          <a:bodyPr anchorCtr="0" anchor="b" bIns="91425" lIns="91425" spcFirstLastPara="1" rIns="91425" wrap="square" tIns="91425">
            <a:noAutofit/>
          </a:bodyPr>
          <a:lstStyle/>
          <a:p>
            <a:pPr indent="0" lvl="0" marL="0" marR="0" rtl="0" algn="ctr">
              <a:lnSpc>
                <a:spcPct val="115000"/>
              </a:lnSpc>
              <a:spcBef>
                <a:spcPts val="0"/>
              </a:spcBef>
              <a:spcAft>
                <a:spcPts val="0"/>
              </a:spcAft>
              <a:buClr>
                <a:srgbClr val="000000"/>
              </a:buClr>
              <a:buSzPts val="3400"/>
              <a:buFont typeface="Times New Roman"/>
              <a:buNone/>
            </a:pPr>
            <a:r>
              <a:rPr b="0" i="0" lang="en-US" sz="3400" u="none">
                <a:solidFill>
                  <a:srgbClr val="000000"/>
                </a:solidFill>
                <a:latin typeface="Times New Roman"/>
                <a:ea typeface="Times New Roman"/>
                <a:cs typeface="Times New Roman"/>
                <a:sym typeface="Times New Roman"/>
              </a:rPr>
              <a:t>                                                     </a:t>
            </a:r>
            <a:endParaRPr sz="3400">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t/>
            </a:r>
            <a:endParaRPr sz="3400">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t/>
            </a:r>
            <a:endParaRPr sz="3400" u="sng">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t/>
            </a:r>
            <a:endParaRPr sz="3400" u="sng">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t/>
            </a:r>
            <a:endParaRPr sz="3400" u="sng">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t/>
            </a:r>
            <a:endParaRPr sz="3400" u="sng">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rPr b="0" i="0" lang="en-US" sz="3400" u="sng">
                <a:solidFill>
                  <a:srgbClr val="000000"/>
                </a:solidFill>
                <a:latin typeface="Times New Roman"/>
                <a:ea typeface="Times New Roman"/>
                <a:cs typeface="Times New Roman"/>
                <a:sym typeface="Times New Roman"/>
              </a:rPr>
              <a:t>Προσωπικά Δεδομένα &amp; </a:t>
            </a:r>
            <a:r>
              <a:rPr lang="en-US" sz="3400" u="sng">
                <a:solidFill>
                  <a:srgbClr val="000000"/>
                </a:solidFill>
                <a:latin typeface="Times New Roman"/>
                <a:ea typeface="Times New Roman"/>
                <a:cs typeface="Times New Roman"/>
                <a:sym typeface="Times New Roman"/>
              </a:rPr>
              <a:t>GDPR</a:t>
            </a:r>
            <a:r>
              <a:rPr lang="en-US" sz="3400">
                <a:solidFill>
                  <a:srgbClr val="000000"/>
                </a:solidFill>
                <a:latin typeface="Times New Roman"/>
                <a:ea typeface="Times New Roman"/>
                <a:cs typeface="Times New Roman"/>
                <a:sym typeface="Times New Roman"/>
              </a:rPr>
              <a:t> </a:t>
            </a:r>
            <a:endParaRPr b="0" i="0" sz="3400">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r>
              <a:t/>
            </a:r>
            <a:endParaRPr sz="3400">
              <a:solidFill>
                <a:srgbClr val="000000"/>
              </a:solidFill>
              <a:latin typeface="Times New Roman"/>
              <a:ea typeface="Times New Roman"/>
              <a:cs typeface="Times New Roman"/>
              <a:sym typeface="Times New Roman"/>
            </a:endParaRPr>
          </a:p>
          <a:p>
            <a:pPr indent="0" lvl="0" marL="0" marR="0" rtl="0" algn="ctr">
              <a:lnSpc>
                <a:spcPct val="115000"/>
              </a:lnSpc>
              <a:spcBef>
                <a:spcPts val="0"/>
              </a:spcBef>
              <a:spcAft>
                <a:spcPts val="0"/>
              </a:spcAft>
              <a:buClr>
                <a:srgbClr val="000000"/>
              </a:buClr>
              <a:buSzPts val="3400"/>
              <a:buFont typeface="Times New Roman"/>
              <a:buNone/>
            </a:pPr>
            <a:br>
              <a:rPr b="0" i="0" lang="en-US" sz="3400">
                <a:solidFill>
                  <a:srgbClr val="000000"/>
                </a:solidFill>
                <a:latin typeface="Times New Roman"/>
                <a:ea typeface="Times New Roman"/>
                <a:cs typeface="Times New Roman"/>
                <a:sym typeface="Times New Roman"/>
              </a:rPr>
            </a:br>
            <a:br>
              <a:rPr b="0" i="0" lang="en-US" sz="1400">
                <a:solidFill>
                  <a:srgbClr val="000000"/>
                </a:solidFill>
                <a:latin typeface="Arial"/>
                <a:ea typeface="Arial"/>
                <a:cs typeface="Arial"/>
                <a:sym typeface="Arial"/>
              </a:rPr>
            </a:br>
            <a:endParaRPr b="0" i="0" sz="1400">
              <a:solidFill>
                <a:srgbClr val="000000"/>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3400"/>
              <a:buFont typeface="Times New Roman"/>
              <a:buNone/>
            </a:pPr>
            <a:r>
              <a:t/>
            </a:r>
            <a:endParaRPr b="1" sz="2200">
              <a:solidFill>
                <a:srgbClr val="000000"/>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3400"/>
              <a:buFont typeface="Times New Roman"/>
              <a:buNone/>
            </a:pPr>
            <a:r>
              <a:t/>
            </a:r>
            <a:endParaRPr b="1" sz="2200">
              <a:solidFill>
                <a:srgbClr val="000000"/>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3400"/>
              <a:buFont typeface="Times New Roman"/>
              <a:buNone/>
            </a:pPr>
            <a:r>
              <a:rPr b="1" i="0" lang="en-US" sz="2200">
                <a:solidFill>
                  <a:srgbClr val="000000"/>
                </a:solidFill>
                <a:latin typeface="Arial"/>
                <a:ea typeface="Arial"/>
                <a:cs typeface="Arial"/>
                <a:sym typeface="Arial"/>
              </a:rPr>
              <a:t>ΣΤΑΥΡΟΣ ΤΑΣΙΟΠΟΥΛΟΣ</a:t>
            </a:r>
            <a:br>
              <a:rPr b="1" i="0" lang="en-US" sz="2200">
                <a:solidFill>
                  <a:srgbClr val="000000"/>
                </a:solidFill>
                <a:latin typeface="Arial"/>
                <a:ea typeface="Arial"/>
                <a:cs typeface="Arial"/>
                <a:sym typeface="Arial"/>
              </a:rPr>
            </a:br>
            <a:r>
              <a:rPr b="1" i="0" lang="en-US" sz="1400">
                <a:solidFill>
                  <a:srgbClr val="000000"/>
                </a:solidFill>
                <a:latin typeface="Arial"/>
                <a:ea typeface="Arial"/>
                <a:cs typeface="Arial"/>
                <a:sym typeface="Arial"/>
              </a:rPr>
              <a:t>Δικηγόρος Παρ' Αρείω Πάγω LLM/M</a:t>
            </a:r>
            <a:r>
              <a:rPr b="1" lang="en-US" sz="1400">
                <a:solidFill>
                  <a:srgbClr val="000000"/>
                </a:solidFill>
                <a:latin typeface="Arial"/>
                <a:ea typeface="Arial"/>
                <a:cs typeface="Arial"/>
                <a:sym typeface="Arial"/>
              </a:rPr>
              <a:t>Sc</a:t>
            </a:r>
            <a:endParaRPr b="1" sz="1400">
              <a:solidFill>
                <a:srgbClr val="000000"/>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3400"/>
              <a:buFont typeface="Times New Roman"/>
              <a:buNone/>
            </a:pPr>
            <a:r>
              <a:rPr b="1" i="0" lang="en-US" sz="1400">
                <a:solidFill>
                  <a:srgbClr val="000000"/>
                </a:solidFill>
                <a:latin typeface="Arial"/>
                <a:ea typeface="Arial"/>
                <a:cs typeface="Arial"/>
                <a:sym typeface="Arial"/>
              </a:rPr>
              <a:t>Data Protection Officer</a:t>
            </a:r>
            <a:endParaRPr b="1" i="0" sz="1400">
              <a:solidFill>
                <a:srgbClr val="000000"/>
              </a:solidFill>
              <a:latin typeface="Arial"/>
              <a:ea typeface="Arial"/>
              <a:cs typeface="Arial"/>
              <a:sym typeface="Arial"/>
            </a:endParaRPr>
          </a:p>
          <a:p>
            <a:pPr indent="0" lvl="0" marL="0" marR="0" rtl="0" algn="ctr">
              <a:lnSpc>
                <a:spcPct val="115000"/>
              </a:lnSpc>
              <a:spcBef>
                <a:spcPts val="0"/>
              </a:spcBef>
              <a:spcAft>
                <a:spcPts val="0"/>
              </a:spcAft>
              <a:buClr>
                <a:srgbClr val="000000"/>
              </a:buClr>
              <a:buSzPts val="3400"/>
              <a:buFont typeface="Times New Roman"/>
              <a:buNone/>
            </a:pPr>
            <a:r>
              <a:rPr b="1" lang="en-US" sz="1400" u="sng">
                <a:solidFill>
                  <a:schemeClr val="hlink"/>
                </a:solidFill>
                <a:latin typeface="Arial"/>
                <a:ea typeface="Arial"/>
                <a:cs typeface="Arial"/>
                <a:sym typeface="Arial"/>
                <a:hlinkClick r:id="rId3"/>
              </a:rPr>
              <a:t>www.stavrostasiopoulos.gr</a:t>
            </a:r>
            <a:r>
              <a:rPr b="1" lang="en-US" sz="1400">
                <a:solidFill>
                  <a:srgbClr val="000000"/>
                </a:solidFill>
                <a:latin typeface="Arial"/>
                <a:ea typeface="Arial"/>
                <a:cs typeface="Arial"/>
                <a:sym typeface="Arial"/>
              </a:rPr>
              <a:t> </a:t>
            </a:r>
            <a:endParaRPr b="1" sz="1400">
              <a:solidFill>
                <a:srgbClr val="000000"/>
              </a:solidFill>
              <a:latin typeface="Arial"/>
              <a:ea typeface="Arial"/>
              <a:cs typeface="Arial"/>
              <a:sym typeface="Arial"/>
            </a:endParaRPr>
          </a:p>
        </p:txBody>
      </p:sp>
      <p:sp>
        <p:nvSpPr>
          <p:cNvPr id="139" name="Google Shape;139;p1"/>
          <p:cNvSpPr txBox="1"/>
          <p:nvPr>
            <p:ph idx="2" type="body"/>
          </p:nvPr>
        </p:nvSpPr>
        <p:spPr>
          <a:xfrm>
            <a:off x="2545550" y="900400"/>
            <a:ext cx="4224000" cy="825900"/>
          </a:xfrm>
          <a:prstGeom prst="rect">
            <a:avLst/>
          </a:prstGeom>
        </p:spPr>
        <p:txBody>
          <a:bodyPr anchorCtr="0" anchor="t" bIns="91425" lIns="91425" spcFirstLastPara="1" rIns="91425" wrap="square" tIns="91425">
            <a:normAutofit/>
          </a:bodyPr>
          <a:lstStyle/>
          <a:p>
            <a:pPr indent="0" lvl="0" marL="0" rtl="0" algn="ctr">
              <a:lnSpc>
                <a:spcPct val="93000"/>
              </a:lnSpc>
              <a:spcBef>
                <a:spcPts val="0"/>
              </a:spcBef>
              <a:spcAft>
                <a:spcPts val="0"/>
              </a:spcAft>
              <a:buClr>
                <a:srgbClr val="000000"/>
              </a:buClr>
              <a:buSzPts val="2000"/>
              <a:buFont typeface="Arial"/>
              <a:buNone/>
            </a:pPr>
            <a:r>
              <a:rPr b="1" lang="en-US" sz="2000">
                <a:solidFill>
                  <a:srgbClr val="000000"/>
                </a:solidFill>
                <a:latin typeface="Times New Roman"/>
                <a:ea typeface="Times New Roman"/>
                <a:cs typeface="Times New Roman"/>
                <a:sym typeface="Times New Roman"/>
              </a:rPr>
              <a:t>(Ενημερωτικό Σημείωμα)</a:t>
            </a:r>
            <a:endParaRPr/>
          </a:p>
        </p:txBody>
      </p:sp>
      <p:pic>
        <p:nvPicPr>
          <p:cNvPr id="140" name="Google Shape;140;p1"/>
          <p:cNvPicPr preferRelativeResize="0"/>
          <p:nvPr/>
        </p:nvPicPr>
        <p:blipFill>
          <a:blip r:embed="rId4">
            <a:alphaModFix/>
          </a:blip>
          <a:stretch>
            <a:fillRect/>
          </a:stretch>
        </p:blipFill>
        <p:spPr>
          <a:xfrm>
            <a:off x="2649300" y="1362025"/>
            <a:ext cx="3950625" cy="1671100"/>
          </a:xfrm>
          <a:prstGeom prst="rect">
            <a:avLst/>
          </a:prstGeom>
          <a:noFill/>
          <a:ln>
            <a:noFill/>
          </a:ln>
        </p:spPr>
      </p:pic>
      <p:sp>
        <p:nvSpPr>
          <p:cNvPr id="141" name="Google Shape;141;p1"/>
          <p:cNvSpPr txBox="1"/>
          <p:nvPr>
            <p:ph idx="2" type="body"/>
          </p:nvPr>
        </p:nvSpPr>
        <p:spPr>
          <a:xfrm>
            <a:off x="4685825" y="2849300"/>
            <a:ext cx="1293900" cy="237300"/>
          </a:xfrm>
          <a:prstGeom prst="rect">
            <a:avLst/>
          </a:prstGeom>
        </p:spPr>
        <p:txBody>
          <a:bodyPr anchorCtr="0" anchor="t" bIns="91425" lIns="91425" spcFirstLastPara="1" rIns="91425" wrap="square" tIns="91425">
            <a:noAutofit/>
          </a:bodyPr>
          <a:lstStyle/>
          <a:p>
            <a:pPr indent="0" lvl="0" marL="0" rtl="0" algn="ctr">
              <a:lnSpc>
                <a:spcPct val="93000"/>
              </a:lnSpc>
              <a:spcBef>
                <a:spcPts val="0"/>
              </a:spcBef>
              <a:spcAft>
                <a:spcPts val="0"/>
              </a:spcAft>
              <a:buNone/>
            </a:pPr>
            <a:r>
              <a:rPr b="1" lang="en-US" sz="700">
                <a:solidFill>
                  <a:srgbClr val="000000"/>
                </a:solidFill>
                <a:latin typeface="Times New Roman"/>
                <a:ea typeface="Times New Roman"/>
                <a:cs typeface="Times New Roman"/>
                <a:sym typeface="Times New Roman"/>
              </a:rPr>
              <a:t>Designed by </a:t>
            </a:r>
            <a:r>
              <a:rPr b="1" lang="en-US" sz="700" u="sng">
                <a:solidFill>
                  <a:schemeClr val="hlink"/>
                </a:solidFill>
                <a:latin typeface="Times New Roman"/>
                <a:ea typeface="Times New Roman"/>
                <a:cs typeface="Times New Roman"/>
                <a:sym typeface="Times New Roman"/>
                <a:hlinkClick action="ppaction://hlinksldjump" r:id="rId5"/>
              </a:rPr>
              <a:t>freepik.com</a:t>
            </a:r>
            <a:endParaRPr sz="700"/>
          </a:p>
        </p:txBody>
      </p:sp>
      <p:sp>
        <p:nvSpPr>
          <p:cNvPr id="142" name="Google Shape;142;p1"/>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2" name="Shape 202"/>
        <p:cNvGrpSpPr/>
        <p:nvPr/>
      </p:nvGrpSpPr>
      <p:grpSpPr>
        <a:xfrm>
          <a:off x="0" y="0"/>
          <a:ext cx="0" cy="0"/>
          <a:chOff x="0" y="0"/>
          <a:chExt cx="0" cy="0"/>
        </a:xfrm>
      </p:grpSpPr>
      <p:sp>
        <p:nvSpPr>
          <p:cNvPr id="203" name="Google Shape;203;p10"/>
          <p:cNvSpPr txBox="1"/>
          <p:nvPr>
            <p:ph type="title"/>
          </p:nvPr>
        </p:nvSpPr>
        <p:spPr>
          <a:xfrm>
            <a:off x="311150" y="4445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Συγκατάθεση - Συνα</a:t>
            </a:r>
            <a:r>
              <a:rPr b="1" lang="en-US" sz="2800">
                <a:solidFill>
                  <a:srgbClr val="000000"/>
                </a:solidFill>
                <a:latin typeface="Times New Roman"/>
                <a:ea typeface="Times New Roman"/>
                <a:cs typeface="Times New Roman"/>
                <a:sym typeface="Times New Roman"/>
              </a:rPr>
              <a:t>ίνεση</a:t>
            </a:r>
            <a:r>
              <a:rPr b="1" i="0" lang="en-US" sz="2800" u="none">
                <a:solidFill>
                  <a:srgbClr val="000000"/>
                </a:solidFill>
                <a:latin typeface="Times New Roman"/>
                <a:ea typeface="Times New Roman"/>
                <a:cs typeface="Times New Roman"/>
                <a:sym typeface="Times New Roman"/>
              </a:rPr>
              <a:t> του Υποκειμένου</a:t>
            </a:r>
            <a:endParaRPr>
              <a:latin typeface="Times New Roman"/>
              <a:ea typeface="Times New Roman"/>
              <a:cs typeface="Times New Roman"/>
              <a:sym typeface="Times New Roman"/>
            </a:endParaRPr>
          </a:p>
        </p:txBody>
      </p:sp>
      <p:sp>
        <p:nvSpPr>
          <p:cNvPr id="204" name="Google Shape;204;p10"/>
          <p:cNvSpPr txBox="1"/>
          <p:nvPr>
            <p:ph idx="1" type="body"/>
          </p:nvPr>
        </p:nvSpPr>
        <p:spPr>
          <a:xfrm>
            <a:off x="311150" y="1037925"/>
            <a:ext cx="8832900" cy="3302100"/>
          </a:xfrm>
          <a:prstGeom prst="rect">
            <a:avLst/>
          </a:prstGeom>
          <a:noFill/>
          <a:ln>
            <a:noFill/>
          </a:ln>
        </p:spPr>
        <p:txBody>
          <a:bodyPr anchorCtr="0" anchor="t" bIns="91425" lIns="91425" spcFirstLastPara="1" rIns="91425" wrap="square" tIns="91425">
            <a:noAutofit/>
          </a:bodyPr>
          <a:lstStyle/>
          <a:p>
            <a:pPr indent="-315912" lvl="0" marL="457200" marR="0" rtl="0" algn="l">
              <a:lnSpc>
                <a:spcPct val="100000"/>
              </a:lnSpc>
              <a:spcBef>
                <a:spcPts val="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Εκ των προϋποθέσεων νόμιμης επεξεργασίας η συγκατάθεση του υποκειμένου είναι αυτή που αφορά</a:t>
            </a:r>
            <a:endParaRPr sz="1400">
              <a:solidFill>
                <a:srgbClr val="000000"/>
              </a:solidFill>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σε ρητή συναίνεση του υποκειμένου και λήψη αυτής από τον υπεύθυνο επεξεργασίας ενώ οι υπόλοιπες </a:t>
            </a:r>
            <a:endParaRPr sz="1400">
              <a:solidFill>
                <a:srgbClr val="000000"/>
              </a:solidFill>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αφορούν σε κατά βάση άμεση υποχρέωση του υπεύθυνου να αποτυπώσει ορθά τον νόμιμο λόγο </a:t>
            </a:r>
            <a:endParaRPr sz="1400">
              <a:solidFill>
                <a:srgbClr val="000000"/>
              </a:solidFill>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επεξεργασίας. </a:t>
            </a:r>
            <a:endParaRPr i="0" sz="1400" u="none">
              <a:solidFill>
                <a:srgbClr val="000000"/>
              </a:solidFill>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Arial"/>
              <a:buNone/>
            </a:pPr>
            <a:r>
              <a:t/>
            </a:r>
            <a:endParaRPr sz="1400">
              <a:solidFill>
                <a:srgbClr val="000000"/>
              </a:solidFill>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Η συ</a:t>
            </a:r>
            <a:r>
              <a:rPr lang="en-US" sz="1400">
                <a:solidFill>
                  <a:srgbClr val="000000"/>
                </a:solidFill>
                <a:latin typeface="Times New Roman"/>
                <a:ea typeface="Times New Roman"/>
                <a:cs typeface="Times New Roman"/>
                <a:sym typeface="Times New Roman"/>
              </a:rPr>
              <a:t>γκατάθεση του υποκειμένου</a:t>
            </a:r>
            <a:r>
              <a:rPr i="0" lang="en-US" sz="1400" u="none">
                <a:solidFill>
                  <a:srgbClr val="000000"/>
                </a:solidFill>
                <a:latin typeface="Times New Roman"/>
                <a:ea typeface="Times New Roman"/>
                <a:cs typeface="Times New Roman"/>
                <a:sym typeface="Times New Roman"/>
              </a:rPr>
              <a:t> σύμφωνα με το </a:t>
            </a:r>
            <a:r>
              <a:rPr lang="en-US" sz="1400">
                <a:solidFill>
                  <a:srgbClr val="000000"/>
                </a:solidFill>
                <a:latin typeface="Times New Roman"/>
                <a:ea typeface="Times New Roman"/>
                <a:cs typeface="Times New Roman"/>
                <a:sym typeface="Times New Roman"/>
              </a:rPr>
              <a:t>άρθρο </a:t>
            </a:r>
            <a:r>
              <a:rPr i="0" lang="en-US" sz="1400" u="none">
                <a:solidFill>
                  <a:srgbClr val="000000"/>
                </a:solidFill>
                <a:latin typeface="Times New Roman"/>
                <a:ea typeface="Times New Roman"/>
                <a:cs typeface="Times New Roman"/>
                <a:sym typeface="Times New Roman"/>
              </a:rPr>
              <a:t>7 του GDPR θα πρέπει να πληρεί βασικές προϋποθέσεις: </a:t>
            </a:r>
            <a:endParaRPr sz="1400">
              <a:latin typeface="Times New Roman"/>
              <a:ea typeface="Times New Roman"/>
              <a:cs typeface="Times New Roman"/>
              <a:sym typeface="Times New Roman"/>
            </a:endParaRPr>
          </a:p>
          <a:p>
            <a:pPr indent="-315912" lvl="0" marL="4572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Ο υπεύθυνος επεξεργασίας να είναι σε θέση να την αποδείξει, δηλαδή ότι το υποκείμενο όντως συγκατατέθηκε      		</a:t>
            </a:r>
            <a:endParaRPr sz="1400">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Η διαδικασία θα πρέπει να έχει γίνει με </a:t>
            </a:r>
            <a:r>
              <a:rPr lang="en-US" sz="1400">
                <a:solidFill>
                  <a:srgbClr val="000000"/>
                </a:solidFill>
                <a:latin typeface="Times New Roman"/>
                <a:ea typeface="Times New Roman"/>
                <a:cs typeface="Times New Roman"/>
                <a:sym typeface="Times New Roman"/>
              </a:rPr>
              <a:t>δ</a:t>
            </a:r>
            <a:r>
              <a:rPr i="0" lang="en-US" sz="1400" u="none">
                <a:solidFill>
                  <a:srgbClr val="000000"/>
                </a:solidFill>
                <a:latin typeface="Times New Roman"/>
                <a:ea typeface="Times New Roman"/>
                <a:cs typeface="Times New Roman"/>
                <a:sym typeface="Times New Roman"/>
              </a:rPr>
              <a:t>ιακριτή θετική δήλωση ή πράξη, ιδίως αν συμπεριλαμβάνεται σε άλλο κείμενο, σύμβαση κλπ</a:t>
            </a:r>
            <a:endParaRPr i="0" sz="1400" u="non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None/>
            </a:pPr>
            <a:r>
              <a:rPr i="0" lang="en-US" sz="1400" u="none">
                <a:solidFill>
                  <a:srgbClr val="000000"/>
                </a:solidFill>
                <a:latin typeface="Times New Roman"/>
                <a:ea typeface="Times New Roman"/>
                <a:cs typeface="Times New Roman"/>
                <a:sym typeface="Times New Roman"/>
              </a:rPr>
              <a:t>														</a:t>
            </a:r>
            <a:endParaRPr sz="1400">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Η διατύπωση θα πρέπει να είναι Σαφής και Απλή , Κατανοητή και σε Προσβάσιμη Μορφή				</a:t>
            </a:r>
            <a:endParaRPr sz="1400">
              <a:latin typeface="Times New Roman"/>
              <a:ea typeface="Times New Roman"/>
              <a:cs typeface="Times New Roman"/>
              <a:sym typeface="Times New Roman"/>
            </a:endParaRPr>
          </a:p>
          <a:p>
            <a:pPr indent="-315912" lvl="0" marL="457200" marR="0" rtl="0" algn="l">
              <a:lnSpc>
                <a:spcPct val="10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Η Δυνατότητα ανάκλησης του συναινούντος </a:t>
            </a:r>
            <a:r>
              <a:rPr lang="en-US" sz="1400">
                <a:solidFill>
                  <a:srgbClr val="000000"/>
                </a:solidFill>
                <a:latin typeface="Times New Roman"/>
                <a:ea typeface="Times New Roman"/>
                <a:cs typeface="Times New Roman"/>
                <a:sym typeface="Times New Roman"/>
              </a:rPr>
              <a:t>με αντίστοιχο τρόπο και </a:t>
            </a:r>
            <a:r>
              <a:rPr i="0" lang="en-US" sz="1400" u="none">
                <a:solidFill>
                  <a:srgbClr val="000000"/>
                </a:solidFill>
                <a:latin typeface="Times New Roman"/>
                <a:ea typeface="Times New Roman"/>
                <a:cs typeface="Times New Roman"/>
                <a:sym typeface="Times New Roman"/>
              </a:rPr>
              <a:t>ευκολία όπ</a:t>
            </a:r>
            <a:r>
              <a:rPr lang="en-US" sz="1400">
                <a:solidFill>
                  <a:srgbClr val="000000"/>
                </a:solidFill>
                <a:latin typeface="Times New Roman"/>
                <a:ea typeface="Times New Roman"/>
                <a:cs typeface="Times New Roman"/>
                <a:sym typeface="Times New Roman"/>
              </a:rPr>
              <a:t>ως</a:t>
            </a:r>
            <a:r>
              <a:rPr i="0" lang="en-US" sz="1400" u="none">
                <a:solidFill>
                  <a:srgbClr val="000000"/>
                </a:solidFill>
                <a:latin typeface="Times New Roman"/>
                <a:ea typeface="Times New Roman"/>
                <a:cs typeface="Times New Roman"/>
                <a:sym typeface="Times New Roman"/>
              </a:rPr>
              <a:t> δόθηκε η συγκατάθεση </a:t>
            </a:r>
            <a:endParaRPr i="0" sz="1400" u="none">
              <a:solidFill>
                <a:srgbClr val="000000"/>
              </a:solidFill>
              <a:latin typeface="Times New Roman"/>
              <a:ea typeface="Times New Roman"/>
              <a:cs typeface="Times New Roman"/>
              <a:sym typeface="Times New Roman"/>
            </a:endParaRPr>
          </a:p>
          <a:p>
            <a:pPr indent="0" lvl="0" marL="457200" marR="0" rtl="0" algn="l">
              <a:lnSpc>
                <a:spcPct val="100000"/>
              </a:lnSpc>
              <a:spcBef>
                <a:spcPts val="0"/>
              </a:spcBef>
              <a:spcAft>
                <a:spcPts val="0"/>
              </a:spcAft>
              <a:buNone/>
            </a:pPr>
            <a:r>
              <a:rPr i="0" lang="en-US" sz="1400" u="none">
                <a:solidFill>
                  <a:srgbClr val="000000"/>
                </a:solidFill>
                <a:latin typeface="Times New Roman"/>
                <a:ea typeface="Times New Roman"/>
                <a:cs typeface="Times New Roman"/>
                <a:sym typeface="Times New Roman"/>
              </a:rPr>
              <a:t>(</a:t>
            </a:r>
            <a:r>
              <a:rPr lang="en-US" sz="1400">
                <a:solidFill>
                  <a:srgbClr val="000000"/>
                </a:solidFill>
                <a:latin typeface="Times New Roman"/>
                <a:ea typeface="Times New Roman"/>
                <a:cs typeface="Times New Roman"/>
                <a:sym typeface="Times New Roman"/>
              </a:rPr>
              <a:t>ρητή υ</a:t>
            </a:r>
            <a:r>
              <a:rPr i="0" lang="en-US" sz="1400" u="none">
                <a:solidFill>
                  <a:srgbClr val="000000"/>
                </a:solidFill>
                <a:latin typeface="Times New Roman"/>
                <a:ea typeface="Times New Roman"/>
                <a:cs typeface="Times New Roman"/>
                <a:sym typeface="Times New Roman"/>
              </a:rPr>
              <a:t>ποχρέωση του υπευθύνου επεξεργασίας να ενημερώσει το υποκείμενο για αυτή του τη δυνατότητα)</a:t>
            </a:r>
            <a:endParaRPr sz="1400">
              <a:latin typeface="Times New Roman"/>
              <a:ea typeface="Times New Roman"/>
              <a:cs typeface="Times New Roman"/>
              <a:sym typeface="Times New Roman"/>
            </a:endParaRPr>
          </a:p>
        </p:txBody>
      </p:sp>
      <p:sp>
        <p:nvSpPr>
          <p:cNvPr id="205" name="Google Shape;205;p10"/>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9" name="Shape 209"/>
        <p:cNvGrpSpPr/>
        <p:nvPr/>
      </p:nvGrpSpPr>
      <p:grpSpPr>
        <a:xfrm>
          <a:off x="0" y="0"/>
          <a:ext cx="0" cy="0"/>
          <a:chOff x="0" y="0"/>
          <a:chExt cx="0" cy="0"/>
        </a:xfrm>
      </p:grpSpPr>
      <p:sp>
        <p:nvSpPr>
          <p:cNvPr id="210" name="Google Shape;210;p11"/>
          <p:cNvSpPr txBox="1"/>
          <p:nvPr>
            <p:ph type="title"/>
          </p:nvPr>
        </p:nvSpPr>
        <p:spPr>
          <a:xfrm>
            <a:off x="311150" y="4445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Ρόλοι Επεξεργασίας των Δεδομένων</a:t>
            </a:r>
            <a:endParaRPr sz="2800">
              <a:latin typeface="Times New Roman"/>
              <a:ea typeface="Times New Roman"/>
              <a:cs typeface="Times New Roman"/>
              <a:sym typeface="Times New Roman"/>
            </a:endParaRPr>
          </a:p>
        </p:txBody>
      </p:sp>
      <p:sp>
        <p:nvSpPr>
          <p:cNvPr id="211" name="Google Shape;211;p11"/>
          <p:cNvSpPr txBox="1"/>
          <p:nvPr>
            <p:ph idx="1" type="body"/>
          </p:nvPr>
        </p:nvSpPr>
        <p:spPr>
          <a:xfrm>
            <a:off x="311150" y="1266825"/>
            <a:ext cx="8520112" cy="330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Η επεξεργασία των δεδομένων πραγματοποιείται από συγκεκριμένους ρόλους με βάση τον GDPR και σ</a:t>
            </a:r>
            <a:r>
              <a:rPr lang="en-US" sz="1400">
                <a:solidFill>
                  <a:srgbClr val="000000"/>
                </a:solidFill>
                <a:latin typeface="Times New Roman"/>
                <a:ea typeface="Times New Roman"/>
                <a:cs typeface="Times New Roman"/>
                <a:sym typeface="Times New Roman"/>
              </a:rPr>
              <a:t>ύμφωνα με αυτούς αναλογούν οι αντίστοιχες ευθύνες και υποχρεώσεις</a:t>
            </a:r>
            <a:r>
              <a:rPr i="0" lang="en-US" sz="1400" u="none">
                <a:solidFill>
                  <a:srgbClr val="000000"/>
                </a:solidFill>
                <a:latin typeface="Times New Roman"/>
                <a:ea typeface="Times New Roman"/>
                <a:cs typeface="Times New Roman"/>
                <a:sym typeface="Times New Roman"/>
              </a:rPr>
              <a:t>:</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«υπεύθυνος επεξεργασίας»</a:t>
            </a:r>
            <a:r>
              <a:rPr i="0" lang="en-US" sz="1400" u="none">
                <a:solidFill>
                  <a:srgbClr val="000000"/>
                </a:solidFill>
                <a:latin typeface="Times New Roman"/>
                <a:ea typeface="Times New Roman"/>
                <a:cs typeface="Times New Roman"/>
                <a:sym typeface="Times New Roman"/>
              </a:rPr>
              <a:t>: το φυσικό ή νομικό πρόσωπο, η δημόσια αρχή, η υπηρεσία ή άλλος φορέας που</a:t>
            </a:r>
            <a:r>
              <a:rPr lang="en-US" sz="1400">
                <a:solidFill>
                  <a:srgbClr val="000000"/>
                </a:solidFill>
                <a:latin typeface="Times New Roman"/>
                <a:ea typeface="Times New Roman"/>
                <a:cs typeface="Times New Roman"/>
                <a:sym typeface="Times New Roman"/>
              </a:rPr>
              <a:t> είτε το ίδιο είτε</a:t>
            </a:r>
            <a:r>
              <a:rPr i="0" lang="en-US" sz="1400" u="none">
                <a:solidFill>
                  <a:srgbClr val="000000"/>
                </a:solidFill>
                <a:latin typeface="Times New Roman"/>
                <a:ea typeface="Times New Roman"/>
                <a:cs typeface="Times New Roman"/>
                <a:sym typeface="Times New Roman"/>
              </a:rPr>
              <a:t> από κοινού με άλλα, καθορίζουν τους σκοπούς και τον τρόπο της επεξεργασίας δεδομένων προσωπικού χαρακτήρα</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«εκτελών την επεξεργασία»:</a:t>
            </a:r>
            <a:r>
              <a:rPr i="0" lang="en-US" sz="1400" u="none">
                <a:solidFill>
                  <a:srgbClr val="000000"/>
                </a:solidFill>
                <a:latin typeface="Times New Roman"/>
                <a:ea typeface="Times New Roman"/>
                <a:cs typeface="Times New Roman"/>
                <a:sym typeface="Times New Roman"/>
              </a:rPr>
              <a:t> το φυσικό ή νομικό πρόσωπο, η δημόσια αρχή, η υπηρεσία ή άλλος φορέας που επεξεργάζεται δεδομένα προσωπικού χαρακτήρα για λογαριασμό του υπευθύνου της επεξεργασίας,</a:t>
            </a:r>
            <a:endParaRPr i="0" sz="1400" u="none">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lang="en-US" sz="1400">
                <a:solidFill>
                  <a:srgbClr val="000000"/>
                </a:solidFill>
                <a:latin typeface="Times New Roman"/>
                <a:ea typeface="Times New Roman"/>
                <a:cs typeface="Times New Roman"/>
                <a:sym typeface="Times New Roman"/>
              </a:rPr>
              <a:t>«εκπρόσωπος»: </a:t>
            </a:r>
            <a:r>
              <a:rPr lang="en-US" sz="1400">
                <a:solidFill>
                  <a:srgbClr val="000000"/>
                </a:solidFill>
                <a:latin typeface="Times New Roman"/>
                <a:ea typeface="Times New Roman"/>
                <a:cs typeface="Times New Roman"/>
                <a:sym typeface="Times New Roman"/>
              </a:rPr>
              <a:t>φυσικό ή νομικό πρόσωπο εγκατεστημένο στην Ένωση, το οποίο ορίζεται εγγράφως από τον υπεύθυνο επεξεργασίας ή τον εκτελούντα την επεξεργασία και εκπροσωπεί τον υπεύθυνο επεξεργασίας ή τον εκτελούντα την επεξεργασία ως προς τις αντίστοιχες υποχρεώσεις τους </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«αποδέκτης»: </a:t>
            </a:r>
            <a:r>
              <a:rPr i="0" lang="en-US" sz="1400" u="none">
                <a:solidFill>
                  <a:srgbClr val="000000"/>
                </a:solidFill>
                <a:latin typeface="Times New Roman"/>
                <a:ea typeface="Times New Roman"/>
                <a:cs typeface="Times New Roman"/>
                <a:sym typeface="Times New Roman"/>
              </a:rPr>
              <a:t>το φυσικό ή νομικό πρόσωπο, η δημόσια αρχή, η υπηρεσία ή άλλος φορέας, στα οποία κοινολογούνται τα δεδομένα προσωπικού χαρακτήρα, είτε πρόκειται για τρίτον είτε όχι.</a:t>
            </a:r>
            <a:endParaRPr sz="1400">
              <a:solidFill>
                <a:srgbClr val="000000"/>
              </a:solidFill>
              <a:latin typeface="Times New Roman"/>
              <a:ea typeface="Times New Roman"/>
              <a:cs typeface="Times New Roman"/>
              <a:sym typeface="Times New Roman"/>
            </a:endParaRPr>
          </a:p>
        </p:txBody>
      </p:sp>
      <p:sp>
        <p:nvSpPr>
          <p:cNvPr id="212" name="Google Shape;212;p11"/>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p14"/>
          <p:cNvSpPr txBox="1"/>
          <p:nvPr>
            <p:ph type="title"/>
          </p:nvPr>
        </p:nvSpPr>
        <p:spPr>
          <a:xfrm>
            <a:off x="504425" y="224775"/>
            <a:ext cx="8520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Αρχές Επεξεργασίας των Προσωπικών Δεδομένων</a:t>
            </a:r>
            <a:br>
              <a:rPr b="1" i="0" lang="en-US" sz="2800" u="none">
                <a:solidFill>
                  <a:srgbClr val="000000"/>
                </a:solidFill>
                <a:latin typeface="Times New Roman"/>
                <a:ea typeface="Times New Roman"/>
                <a:cs typeface="Times New Roman"/>
                <a:sym typeface="Times New Roman"/>
              </a:rPr>
            </a:br>
            <a:endParaRPr sz="2800">
              <a:latin typeface="Times New Roman"/>
              <a:ea typeface="Times New Roman"/>
              <a:cs typeface="Times New Roman"/>
              <a:sym typeface="Times New Roman"/>
            </a:endParaRPr>
          </a:p>
        </p:txBody>
      </p:sp>
      <p:sp>
        <p:nvSpPr>
          <p:cNvPr id="218" name="Google Shape;218;p14"/>
          <p:cNvSpPr txBox="1"/>
          <p:nvPr>
            <p:ph idx="1" type="body"/>
          </p:nvPr>
        </p:nvSpPr>
        <p:spPr>
          <a:xfrm>
            <a:off x="349250" y="733425"/>
            <a:ext cx="8520112" cy="330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US" sz="1400" u="none">
                <a:solidFill>
                  <a:srgbClr val="000000"/>
                </a:solidFill>
                <a:latin typeface="Times New Roman"/>
                <a:ea typeface="Times New Roman"/>
                <a:cs typeface="Times New Roman"/>
                <a:sym typeface="Times New Roman"/>
              </a:rPr>
              <a:t>Ο υπεύθυνος επεξεργασίας φέρει την ευθύνη και είναι σε θέση να αποδείξει τη συμμόρφωση με τις παρακάτω υποχρεώσεις τήρησης της επεξεργασίας των προσωπικών δεδομένων:</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α)</a:t>
            </a: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«νομιμότητα, αντικειμενικότητα και διαφάνεια», </a:t>
            </a:r>
            <a:r>
              <a:rPr lang="en-US" sz="1400">
                <a:solidFill>
                  <a:srgbClr val="000000"/>
                </a:solidFill>
                <a:latin typeface="Times New Roman"/>
                <a:ea typeface="Times New Roman"/>
                <a:cs typeface="Times New Roman"/>
                <a:sym typeface="Times New Roman"/>
              </a:rPr>
              <a:t>σύννομη και θεμιτή επεξεργασία με διαφανή τρόπο προς το υποκείμενο </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β)</a:t>
            </a: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«περιορισμός του σκοπού», </a:t>
            </a:r>
            <a:r>
              <a:rPr lang="en-US" sz="1400">
                <a:solidFill>
                  <a:srgbClr val="000000"/>
                </a:solidFill>
                <a:latin typeface="Times New Roman"/>
                <a:ea typeface="Times New Roman"/>
                <a:cs typeface="Times New Roman"/>
                <a:sym typeface="Times New Roman"/>
              </a:rPr>
              <a:t>συλλογή για καθορισμένους, ρητούς και νόμιμους σκοπούς </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γ) «ελαχιστοποίηση των δεδομένων», </a:t>
            </a:r>
            <a:r>
              <a:rPr lang="en-US" sz="1400">
                <a:solidFill>
                  <a:srgbClr val="000000"/>
                </a:solidFill>
                <a:latin typeface="Times New Roman"/>
                <a:ea typeface="Times New Roman"/>
                <a:cs typeface="Times New Roman"/>
                <a:sym typeface="Times New Roman"/>
              </a:rPr>
              <a:t>κατάλληλη, συναφής και περιοριζόμενη στο αναγκαίο για τους σκοπούς που υποβάλλονται σε επεξεργασία </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δ) «ακρίβεια»,</a:t>
            </a:r>
            <a:r>
              <a:rPr lang="en-US" sz="1400">
                <a:solidFill>
                  <a:srgbClr val="000000"/>
                </a:solidFill>
                <a:latin typeface="Times New Roman"/>
                <a:ea typeface="Times New Roman"/>
                <a:cs typeface="Times New Roman"/>
                <a:sym typeface="Times New Roman"/>
              </a:rPr>
              <a:t> </a:t>
            </a:r>
            <a:r>
              <a:rPr lang="en-US" sz="1400">
                <a:solidFill>
                  <a:srgbClr val="000000"/>
                </a:solidFill>
                <a:latin typeface="Times New Roman"/>
                <a:ea typeface="Times New Roman"/>
                <a:cs typeface="Times New Roman"/>
                <a:sym typeface="Times New Roman"/>
              </a:rPr>
              <a:t>ακριβής και, όταν είναι αναγκαίο, επικαιροποιημένη με όλα τα εύλογα μέτρα για την άμεση διαγραφή ή διόρθωση σε σχέση με τους σκοπούς </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ε) «περιορισμός της περιόδου αποθήκευσης», </a:t>
            </a:r>
            <a:r>
              <a:rPr lang="en-US" sz="1400">
                <a:solidFill>
                  <a:srgbClr val="000000"/>
                </a:solidFill>
                <a:latin typeface="Times New Roman"/>
                <a:ea typeface="Times New Roman"/>
                <a:cs typeface="Times New Roman"/>
                <a:sym typeface="Times New Roman"/>
              </a:rPr>
              <a:t>διατήρηση υπό μορφή που επιτρέπει την ταυτοποίηση των υποκειμένων των δεδομένων μόνο για το διάστημα που απαιτείται για τους σκοπούς της επεξεργασίας</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στ)</a:t>
            </a:r>
            <a:r>
              <a:rPr lang="en-US" sz="1400">
                <a:solidFill>
                  <a:srgbClr val="000000"/>
                </a:solidFill>
                <a:latin typeface="Times New Roman"/>
                <a:ea typeface="Times New Roman"/>
                <a:cs typeface="Times New Roman"/>
                <a:sym typeface="Times New Roman"/>
              </a:rPr>
              <a:t> </a:t>
            </a:r>
            <a:r>
              <a:rPr lang="en-US" sz="1400">
                <a:solidFill>
                  <a:srgbClr val="000000"/>
                </a:solidFill>
                <a:latin typeface="Times New Roman"/>
                <a:ea typeface="Times New Roman"/>
                <a:cs typeface="Times New Roman"/>
                <a:sym typeface="Times New Roman"/>
              </a:rPr>
              <a:t>«ακεραιότητα και εμπιστευτικότητα», τήρηση με κατάλληλα τεχνικά ή οργανωτικά μέτρα της ε</a:t>
            </a:r>
            <a:r>
              <a:rPr i="0" lang="en-US" sz="1400" u="none">
                <a:solidFill>
                  <a:srgbClr val="000000"/>
                </a:solidFill>
                <a:latin typeface="Times New Roman"/>
                <a:ea typeface="Times New Roman"/>
                <a:cs typeface="Times New Roman"/>
                <a:sym typeface="Times New Roman"/>
              </a:rPr>
              <a:t>νδεδειγμένης ασφάλειας </a:t>
            </a:r>
            <a:r>
              <a:rPr lang="en-US" sz="1400">
                <a:solidFill>
                  <a:srgbClr val="000000"/>
                </a:solidFill>
                <a:latin typeface="Times New Roman"/>
                <a:ea typeface="Times New Roman"/>
                <a:cs typeface="Times New Roman"/>
                <a:sym typeface="Times New Roman"/>
              </a:rPr>
              <a:t>και</a:t>
            </a:r>
            <a:r>
              <a:rPr i="0" lang="en-US" sz="1400" u="none">
                <a:solidFill>
                  <a:srgbClr val="000000"/>
                </a:solidFill>
                <a:latin typeface="Times New Roman"/>
                <a:ea typeface="Times New Roman"/>
                <a:cs typeface="Times New Roman"/>
                <a:sym typeface="Times New Roman"/>
              </a:rPr>
              <a:t> προστασίας από μη εξουσιοδοτημένη ή παράνομη επεξεργασία</a:t>
            </a:r>
            <a:r>
              <a:rPr lang="en-US" sz="1400">
                <a:solidFill>
                  <a:srgbClr val="000000"/>
                </a:solidFill>
                <a:latin typeface="Times New Roman"/>
                <a:ea typeface="Times New Roman"/>
                <a:cs typeface="Times New Roman"/>
                <a:sym typeface="Times New Roman"/>
              </a:rPr>
              <a:t> ή</a:t>
            </a:r>
            <a:r>
              <a:rPr i="0" lang="en-US" sz="1400" u="none">
                <a:solidFill>
                  <a:srgbClr val="000000"/>
                </a:solidFill>
                <a:latin typeface="Times New Roman"/>
                <a:ea typeface="Times New Roman"/>
                <a:cs typeface="Times New Roman"/>
                <a:sym typeface="Times New Roman"/>
              </a:rPr>
              <a:t> τυχαία απώλεια, καταστροφή ή φθορά, </a:t>
            </a:r>
            <a:endParaRPr sz="1400">
              <a:solidFill>
                <a:srgbClr val="000000"/>
              </a:solidFill>
              <a:latin typeface="Times New Roman"/>
              <a:ea typeface="Times New Roman"/>
              <a:cs typeface="Times New Roman"/>
              <a:sym typeface="Times New Roman"/>
            </a:endParaRPr>
          </a:p>
        </p:txBody>
      </p:sp>
      <p:sp>
        <p:nvSpPr>
          <p:cNvPr id="219" name="Google Shape;219;p14"/>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12"/>
          <p:cNvSpPr txBox="1"/>
          <p:nvPr>
            <p:ph type="title"/>
          </p:nvPr>
        </p:nvSpPr>
        <p:spPr>
          <a:xfrm>
            <a:off x="336550" y="287337"/>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Υποχρεώσεις ευθέως από τον GDPR - Α’</a:t>
            </a:r>
            <a:endParaRPr b="1">
              <a:latin typeface="Times New Roman"/>
              <a:ea typeface="Times New Roman"/>
              <a:cs typeface="Times New Roman"/>
              <a:sym typeface="Times New Roman"/>
            </a:endParaRPr>
          </a:p>
        </p:txBody>
      </p:sp>
      <p:sp>
        <p:nvSpPr>
          <p:cNvPr id="225" name="Google Shape;225;p12"/>
          <p:cNvSpPr txBox="1"/>
          <p:nvPr>
            <p:ph idx="1" type="body"/>
          </p:nvPr>
        </p:nvSpPr>
        <p:spPr>
          <a:xfrm>
            <a:off x="311150" y="946150"/>
            <a:ext cx="8520112" cy="330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Ο υπεύθυνος επεξεργασίας</a:t>
            </a:r>
            <a:r>
              <a:rPr b="1" lang="en-US" sz="1400">
                <a:solidFill>
                  <a:srgbClr val="000000"/>
                </a:solidFill>
                <a:latin typeface="Times New Roman"/>
                <a:ea typeface="Times New Roman"/>
                <a:cs typeface="Times New Roman"/>
                <a:sym typeface="Times New Roman"/>
              </a:rPr>
              <a:t>:</a:t>
            </a: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λειτουργεί με βάση την αρχή της λογοδοσίας σε κάθε διαδικασία προκειμένου να συμμορφώνεται με τις επιταγές του Κανονισμού και να αποδεικνύει την συμμόρφωση του, λαμβάνοντας κατάλληλα τεχνικά και οργανωτικά μέτρα, όπως:</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ψευδωνυμοποίηση των δεδομέν</a:t>
            </a:r>
            <a:r>
              <a:rPr lang="en-US" sz="1400">
                <a:solidFill>
                  <a:srgbClr val="000000"/>
                </a:solidFill>
                <a:latin typeface="Times New Roman"/>
                <a:ea typeface="Times New Roman"/>
                <a:cs typeface="Times New Roman"/>
                <a:sym typeface="Times New Roman"/>
              </a:rPr>
              <a:t>ων και</a:t>
            </a:r>
            <a:r>
              <a:rPr i="0" lang="en-US" sz="1400" u="none">
                <a:solidFill>
                  <a:srgbClr val="000000"/>
                </a:solidFill>
                <a:latin typeface="Times New Roman"/>
                <a:ea typeface="Times New Roman"/>
                <a:cs typeface="Times New Roman"/>
                <a:sym typeface="Times New Roman"/>
              </a:rPr>
              <a:t> η ελαχιστοποίηση των δεδομένων στα α</a:t>
            </a:r>
            <a:r>
              <a:rPr lang="en-US" sz="1400">
                <a:solidFill>
                  <a:srgbClr val="000000"/>
                </a:solidFill>
                <a:latin typeface="Times New Roman"/>
                <a:ea typeface="Times New Roman"/>
                <a:cs typeface="Times New Roman"/>
                <a:sym typeface="Times New Roman"/>
              </a:rPr>
              <a:t>πολύτως απαραίτητα και βελτίωση των εκάστοτε χαρακτηριστικών ασφαλείας                                                                                                                          - </a:t>
            </a:r>
            <a:r>
              <a:rPr i="0" lang="en-US" sz="1400" u="none">
                <a:solidFill>
                  <a:srgbClr val="000000"/>
                </a:solidFill>
                <a:latin typeface="Times New Roman"/>
                <a:ea typeface="Times New Roman"/>
                <a:cs typeface="Times New Roman"/>
                <a:sym typeface="Times New Roman"/>
              </a:rPr>
              <a:t>μέτρα</a:t>
            </a:r>
            <a:r>
              <a:rPr lang="en-US" sz="1400">
                <a:solidFill>
                  <a:srgbClr val="000000"/>
                </a:solidFill>
                <a:latin typeface="Times New Roman"/>
                <a:ea typeface="Times New Roman"/>
                <a:cs typeface="Times New Roman"/>
                <a:sym typeface="Times New Roman"/>
              </a:rPr>
              <a:t> που </a:t>
            </a:r>
            <a:r>
              <a:rPr i="0" lang="en-US" sz="1400" u="none">
                <a:solidFill>
                  <a:srgbClr val="000000"/>
                </a:solidFill>
                <a:latin typeface="Times New Roman"/>
                <a:ea typeface="Times New Roman"/>
                <a:cs typeface="Times New Roman"/>
                <a:sym typeface="Times New Roman"/>
              </a:rPr>
              <a:t>προάγουν την διαφάνεια, όσον αφορά τις λειτουργίες και τις επεξεργασίες δεδομένων, </a:t>
            </a:r>
            <a:r>
              <a:rPr lang="en-US" sz="1400">
                <a:solidFill>
                  <a:srgbClr val="000000"/>
                </a:solidFill>
                <a:latin typeface="Times New Roman"/>
                <a:ea typeface="Times New Roman"/>
                <a:cs typeface="Times New Roman"/>
                <a:sym typeface="Times New Roman"/>
              </a:rPr>
              <a:t>ώστε </a:t>
            </a:r>
            <a:r>
              <a:rPr i="0" lang="en-US" sz="1400" u="none">
                <a:solidFill>
                  <a:srgbClr val="000000"/>
                </a:solidFill>
                <a:latin typeface="Times New Roman"/>
                <a:ea typeface="Times New Roman"/>
                <a:cs typeface="Times New Roman"/>
                <a:sym typeface="Times New Roman"/>
              </a:rPr>
              <a:t>το υποκείμενο των δεδομένων να μπορεί να γνωρίζει και να παρακολουθεί την επεξεργασία</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Ο εκτελών την επεξεργασία</a:t>
            </a:r>
            <a:r>
              <a:rPr b="1" lang="en-US" sz="1400">
                <a:solidFill>
                  <a:srgbClr val="000000"/>
                </a:solidFill>
                <a:latin typeface="Times New Roman"/>
                <a:ea typeface="Times New Roman"/>
                <a:cs typeface="Times New Roman"/>
                <a:sym typeface="Times New Roman"/>
              </a:rPr>
              <a:t>: </a:t>
            </a:r>
            <a:r>
              <a:rPr lang="en-US" sz="1400">
                <a:solidFill>
                  <a:srgbClr val="000000"/>
                </a:solidFill>
                <a:latin typeface="Times New Roman"/>
                <a:ea typeface="Times New Roman"/>
                <a:cs typeface="Times New Roman"/>
                <a:sym typeface="Times New Roman"/>
              </a:rPr>
              <a:t>ε</a:t>
            </a:r>
            <a:r>
              <a:rPr i="0" lang="en-US" sz="1400" u="none">
                <a:solidFill>
                  <a:srgbClr val="000000"/>
                </a:solidFill>
                <a:latin typeface="Times New Roman"/>
                <a:ea typeface="Times New Roman"/>
                <a:cs typeface="Times New Roman"/>
                <a:sym typeface="Times New Roman"/>
              </a:rPr>
              <a:t>πιλέγεται από τον υπεύθυνο</a:t>
            </a:r>
            <a:r>
              <a:rPr lang="en-US" sz="1400">
                <a:solidFill>
                  <a:srgbClr val="000000"/>
                </a:solidFill>
                <a:latin typeface="Times New Roman"/>
                <a:ea typeface="Times New Roman"/>
                <a:cs typeface="Times New Roman"/>
                <a:sym typeface="Times New Roman"/>
              </a:rPr>
              <a:t> επεξεργασίας και</a:t>
            </a:r>
            <a:r>
              <a:rPr i="0" lang="en-US" sz="1400" u="none">
                <a:solidFill>
                  <a:srgbClr val="000000"/>
                </a:solidFill>
                <a:latin typeface="Times New Roman"/>
                <a:ea typeface="Times New Roman"/>
                <a:cs typeface="Times New Roman"/>
                <a:sym typeface="Times New Roman"/>
              </a:rPr>
              <a:t> οφείλει να παρέχει επαρκείς διαβεβαιώσεις για την εφαρμογή κατάλληλων οργανωτικών και τεχνικών μέτρων. Η επεξεργασία διενεργείται μόνο κατόπιν σύμβασης γραπτής και δεσμευτικής για τον εκτελούντα, ο οποίος επεξεργάζεται τα δεδομένα μόνο σύμφωνα με τις καταγεγραμμένες εντολές του υπευθύνου. </a:t>
            </a:r>
            <a:endParaRPr i="0" sz="1400" u="none">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lang="en-US" sz="1400">
                <a:solidFill>
                  <a:srgbClr val="000000"/>
                </a:solidFill>
                <a:latin typeface="Times New Roman"/>
                <a:ea typeface="Times New Roman"/>
                <a:cs typeface="Times New Roman"/>
                <a:sym typeface="Times New Roman"/>
              </a:rPr>
              <a:t>Υποχρέωση Ορισμού Υπεύθυνου Προστασίας Δεδομένων - DPΟ: </a:t>
            </a:r>
            <a:r>
              <a:rPr lang="en-US" sz="1400">
                <a:solidFill>
                  <a:srgbClr val="000000"/>
                </a:solidFill>
                <a:latin typeface="Times New Roman"/>
                <a:ea typeface="Times New Roman"/>
                <a:cs typeface="Times New Roman"/>
                <a:sym typeface="Times New Roman"/>
              </a:rPr>
              <a:t>ο υπεύθυνος επεξεργασίας υποχρεούται σε ορισμό DPO κατά το άρθρο 37, με βάση συγκεκριμένες απαιτήσεις για τον ιδιωτικό τομέα, ενώ για δημόσιους φορείς ο ορισμός είναι εξ αρχής υποχρεωτικός. </a:t>
            </a:r>
            <a:endParaRPr sz="1400">
              <a:solidFill>
                <a:srgbClr val="000000"/>
              </a:solidFill>
              <a:latin typeface="Times New Roman"/>
              <a:ea typeface="Times New Roman"/>
              <a:cs typeface="Times New Roman"/>
              <a:sym typeface="Times New Roman"/>
            </a:endParaRPr>
          </a:p>
        </p:txBody>
      </p:sp>
      <p:sp>
        <p:nvSpPr>
          <p:cNvPr id="226" name="Google Shape;226;p12"/>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13"/>
          <p:cNvSpPr txBox="1"/>
          <p:nvPr>
            <p:ph type="title"/>
          </p:nvPr>
        </p:nvSpPr>
        <p:spPr>
          <a:xfrm>
            <a:off x="312000" y="359162"/>
            <a:ext cx="8520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Υποχρεώσεις ευθέως από τον GDPR - Β’</a:t>
            </a:r>
            <a:br>
              <a:rPr b="1" i="0" lang="en-US" sz="2800" u="none">
                <a:solidFill>
                  <a:srgbClr val="000000"/>
                </a:solidFill>
                <a:latin typeface="Times New Roman"/>
                <a:ea typeface="Times New Roman"/>
                <a:cs typeface="Times New Roman"/>
                <a:sym typeface="Times New Roman"/>
              </a:rPr>
            </a:br>
            <a:endParaRPr>
              <a:latin typeface="Times New Roman"/>
              <a:ea typeface="Times New Roman"/>
              <a:cs typeface="Times New Roman"/>
              <a:sym typeface="Times New Roman"/>
            </a:endParaRPr>
          </a:p>
        </p:txBody>
      </p:sp>
      <p:sp>
        <p:nvSpPr>
          <p:cNvPr id="232" name="Google Shape;232;p13"/>
          <p:cNvSpPr txBox="1"/>
          <p:nvPr>
            <p:ph idx="1" type="body"/>
          </p:nvPr>
        </p:nvSpPr>
        <p:spPr>
          <a:xfrm>
            <a:off x="429625" y="1065650"/>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Τήρηση αρχείων δραστηριοτήτων επεξεργασίας για επιχειρήσεις</a:t>
            </a:r>
            <a:r>
              <a:rPr i="0" lang="en-US" sz="1400" u="none">
                <a:solidFill>
                  <a:srgbClr val="000000"/>
                </a:solidFill>
                <a:latin typeface="Times New Roman"/>
                <a:ea typeface="Times New Roman"/>
                <a:cs typeface="Times New Roman"/>
                <a:sym typeface="Times New Roman"/>
              </a:rPr>
              <a:t> (άρθρο 30)</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Ο υπεύθυνος και εκτελών την επεξεργασία πρέπει να τηρούν εγγράφως ή ηλεκτρονικά αρχείο δραστηριοτήτων επεξεργασιών τους το οποίο και να μπορούν να θέτουν στην διάθεση της Εποπτικής Αρχής κατόπιν αιτήματος της.</a:t>
            </a:r>
            <a:endParaRPr b="1"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Γνωστοποίηση Παραβίασης δεδομένων προσωπικού χαρακτήρα</a:t>
            </a:r>
            <a:r>
              <a:rPr i="0" lang="en-US" sz="1400" u="none">
                <a:solidFill>
                  <a:srgbClr val="000000"/>
                </a:solidFill>
                <a:latin typeface="Times New Roman"/>
                <a:ea typeface="Times New Roman"/>
                <a:cs typeface="Times New Roman"/>
                <a:sym typeface="Times New Roman"/>
              </a:rPr>
              <a:t> (άρθρο 33)</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Εντός 72 ωρών από την στιγμή της απόκτησης γνώσης του γεγονότος της παραβίασης, ο υπεύθυνος οφείλει να την γνωστοποιήσει στην αρμόδια Εποπτική Αρχή. Αυτό δεν είναι υποχρεωτικό όταν δεν ενδέχεται να προκληθεί κίνδυνος από την παραβίαση. Την απουσία κινδύνου οφείλει να αποδείξει ο υπεύθυνος</a:t>
            </a:r>
            <a:endParaRPr b="1"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b="1" i="0" lang="en-US" sz="1400" u="none">
                <a:solidFill>
                  <a:srgbClr val="000000"/>
                </a:solidFill>
                <a:latin typeface="Times New Roman"/>
                <a:ea typeface="Times New Roman"/>
                <a:cs typeface="Times New Roman"/>
                <a:sym typeface="Times New Roman"/>
              </a:rPr>
              <a:t>Εκτίμηση Αντικτύπου σχετικά με την προστασία των δεδομένων </a:t>
            </a:r>
            <a:r>
              <a:rPr i="0" lang="en-US" sz="1400" u="none">
                <a:solidFill>
                  <a:srgbClr val="000000"/>
                </a:solidFill>
                <a:latin typeface="Times New Roman"/>
                <a:ea typeface="Times New Roman"/>
                <a:cs typeface="Times New Roman"/>
                <a:sym typeface="Times New Roman"/>
              </a:rPr>
              <a:t>(άρθρο 35)</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O υπεύθυνος επεξεργασίας διενεργεί, πριν από την επεξεργασία, εκτίμηση των επιπτώσεων των σχεδιαζόμενων πράξεων επεξεργασίας στην προστασία δεδομένων προσωπικού χαρακτήρα. Σε μία εκτίμηση μπορεί να εξετάζεται ένα σύνολο παρόμοιων πράξεων επεξεργασίας οι οποίες ενέχουν παρόμοιους υψηλούς κινδύνους.</a:t>
            </a:r>
            <a:endParaRPr sz="1400">
              <a:latin typeface="Times New Roman"/>
              <a:ea typeface="Times New Roman"/>
              <a:cs typeface="Times New Roman"/>
              <a:sym typeface="Times New Roman"/>
            </a:endParaRPr>
          </a:p>
          <a:p>
            <a:pPr indent="-342900" lvl="0" marL="342900" marR="0" rtl="0" algn="l">
              <a:lnSpc>
                <a:spcPct val="93000"/>
              </a:lnSpc>
              <a:spcBef>
                <a:spcPts val="0"/>
              </a:spcBef>
              <a:spcAft>
                <a:spcPts val="0"/>
              </a:spcAft>
              <a:buNone/>
            </a:pPr>
            <a:r>
              <a:t/>
            </a:r>
            <a:endParaRPr i="0" sz="1400" u="none">
              <a:solidFill>
                <a:srgbClr val="000000"/>
              </a:solidFill>
              <a:latin typeface="Times New Roman"/>
              <a:ea typeface="Times New Roman"/>
              <a:cs typeface="Times New Roman"/>
              <a:sym typeface="Times New Roman"/>
            </a:endParaRPr>
          </a:p>
        </p:txBody>
      </p:sp>
      <p:sp>
        <p:nvSpPr>
          <p:cNvPr id="233" name="Google Shape;233;p13"/>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7" name="Shape 237"/>
        <p:cNvGrpSpPr/>
        <p:nvPr/>
      </p:nvGrpSpPr>
      <p:grpSpPr>
        <a:xfrm>
          <a:off x="0" y="0"/>
          <a:ext cx="0" cy="0"/>
          <a:chOff x="0" y="0"/>
          <a:chExt cx="0" cy="0"/>
        </a:xfrm>
      </p:grpSpPr>
      <p:sp>
        <p:nvSpPr>
          <p:cNvPr id="238" name="Google Shape;238;p17"/>
          <p:cNvSpPr txBox="1"/>
          <p:nvPr>
            <p:ph type="title"/>
          </p:nvPr>
        </p:nvSpPr>
        <p:spPr>
          <a:xfrm>
            <a:off x="336550" y="228600"/>
            <a:ext cx="8520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Δικαιώματα του Υποκειμένου </a:t>
            </a:r>
            <a:endParaRPr>
              <a:latin typeface="Times New Roman"/>
              <a:ea typeface="Times New Roman"/>
              <a:cs typeface="Times New Roman"/>
              <a:sym typeface="Times New Roman"/>
            </a:endParaRPr>
          </a:p>
        </p:txBody>
      </p:sp>
      <p:sp>
        <p:nvSpPr>
          <p:cNvPr id="239" name="Google Shape;239;p17"/>
          <p:cNvSpPr txBox="1"/>
          <p:nvPr>
            <p:ph idx="1" type="body"/>
          </p:nvPr>
        </p:nvSpPr>
        <p:spPr>
          <a:xfrm>
            <a:off x="311950" y="807125"/>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95000"/>
              </a:lnSpc>
              <a:spcBef>
                <a:spcPts val="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Στο Κεφάλαιο ΙΙΙ του </a:t>
            </a:r>
            <a:r>
              <a:rPr lang="en-US" sz="1400">
                <a:solidFill>
                  <a:srgbClr val="000000"/>
                </a:solidFill>
                <a:latin typeface="Times New Roman"/>
                <a:ea typeface="Times New Roman"/>
                <a:cs typeface="Times New Roman"/>
                <a:sym typeface="Times New Roman"/>
              </a:rPr>
              <a:t>GDPR </a:t>
            </a:r>
            <a:r>
              <a:rPr i="0" lang="en-US" sz="1400" u="none">
                <a:solidFill>
                  <a:srgbClr val="000000"/>
                </a:solidFill>
                <a:latin typeface="Times New Roman"/>
                <a:ea typeface="Times New Roman"/>
                <a:cs typeface="Times New Roman"/>
                <a:sym typeface="Times New Roman"/>
              </a:rPr>
              <a:t>γίνεται αναλυτική παρουσίαση των δικαιωμάτων των υποκειμένων</a:t>
            </a:r>
            <a:r>
              <a:rPr lang="en-US" sz="1400">
                <a:solidFill>
                  <a:srgbClr val="000000"/>
                </a:solidFill>
                <a:latin typeface="Times New Roman"/>
                <a:ea typeface="Times New Roman"/>
                <a:cs typeface="Times New Roman"/>
                <a:sym typeface="Times New Roman"/>
              </a:rPr>
              <a:t> και </a:t>
            </a:r>
            <a:r>
              <a:rPr i="0" lang="en-US" sz="1400" u="none">
                <a:solidFill>
                  <a:srgbClr val="000000"/>
                </a:solidFill>
                <a:latin typeface="Times New Roman"/>
                <a:ea typeface="Times New Roman"/>
                <a:cs typeface="Times New Roman"/>
                <a:sym typeface="Times New Roman"/>
              </a:rPr>
              <a:t>καθ</a:t>
            </a:r>
            <a:r>
              <a:rPr lang="en-US" sz="1400">
                <a:solidFill>
                  <a:srgbClr val="000000"/>
                </a:solidFill>
                <a:latin typeface="Times New Roman"/>
                <a:ea typeface="Times New Roman"/>
                <a:cs typeface="Times New Roman"/>
                <a:sym typeface="Times New Roman"/>
              </a:rPr>
              <a:t>ιστά</a:t>
            </a:r>
            <a:r>
              <a:rPr i="0" lang="en-US" sz="1400" u="none">
                <a:solidFill>
                  <a:srgbClr val="000000"/>
                </a:solidFill>
                <a:latin typeface="Times New Roman"/>
                <a:ea typeface="Times New Roman"/>
                <a:cs typeface="Times New Roman"/>
                <a:sym typeface="Times New Roman"/>
              </a:rPr>
              <a:t> δυνατή </a:t>
            </a:r>
            <a:r>
              <a:rPr lang="en-US" sz="1400">
                <a:solidFill>
                  <a:srgbClr val="000000"/>
                </a:solidFill>
                <a:latin typeface="Times New Roman"/>
                <a:ea typeface="Times New Roman"/>
                <a:cs typeface="Times New Roman"/>
                <a:sym typeface="Times New Roman"/>
              </a:rPr>
              <a:t>την</a:t>
            </a:r>
            <a:r>
              <a:rPr i="0" lang="en-US" sz="1400" u="none">
                <a:solidFill>
                  <a:srgbClr val="000000"/>
                </a:solidFill>
                <a:latin typeface="Times New Roman"/>
                <a:ea typeface="Times New Roman"/>
                <a:cs typeface="Times New Roman"/>
                <a:sym typeface="Times New Roman"/>
              </a:rPr>
              <a:t> αποτελεσματική προστασία των προσωπικών δεδομένων, καθώς η πρόβλεψη </a:t>
            </a:r>
            <a:r>
              <a:rPr lang="en-US" sz="1400">
                <a:solidFill>
                  <a:srgbClr val="000000"/>
                </a:solidFill>
                <a:latin typeface="Times New Roman"/>
                <a:ea typeface="Times New Roman"/>
                <a:cs typeface="Times New Roman"/>
                <a:sym typeface="Times New Roman"/>
              </a:rPr>
              <a:t>τους </a:t>
            </a:r>
            <a:r>
              <a:rPr i="0" lang="en-US" sz="1400" u="none">
                <a:solidFill>
                  <a:srgbClr val="000000"/>
                </a:solidFill>
                <a:latin typeface="Times New Roman"/>
                <a:ea typeface="Times New Roman"/>
                <a:cs typeface="Times New Roman"/>
                <a:sym typeface="Times New Roman"/>
              </a:rPr>
              <a:t>τα καθιστά αγώγιμα (δυνατότητα άσκησης νομικών αξιώσεων) και υποχρεώνει τον υπεύθυνο επεξεργασίας σε ικανοποίηση τους.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b="1" i="0" lang="en-US" sz="1400" u="sng">
                <a:solidFill>
                  <a:srgbClr val="000000"/>
                </a:solidFill>
                <a:latin typeface="Times New Roman"/>
                <a:ea typeface="Times New Roman"/>
                <a:cs typeface="Times New Roman"/>
                <a:sym typeface="Times New Roman"/>
              </a:rPr>
              <a:t>Τα βασικά δικαιώματα σχετικά με τα προσωπικά δεδομένα είναι:</a:t>
            </a:r>
            <a:endParaRPr sz="1400" u="sng">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a:t>
            </a:r>
            <a:r>
              <a:rPr i="0" lang="en-US" sz="1400" u="none">
                <a:solidFill>
                  <a:srgbClr val="000000"/>
                </a:solidFill>
                <a:latin typeface="Times New Roman"/>
                <a:ea typeface="Times New Roman"/>
                <a:cs typeface="Times New Roman"/>
                <a:sym typeface="Times New Roman"/>
              </a:rPr>
              <a:t>ικαίωμα Διαφανούς Ενημέρωσης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Πρόσβασης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Διόρθωσης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Δια</a:t>
            </a:r>
            <a:r>
              <a:rPr i="0" lang="en-US" sz="1400" u="none">
                <a:solidFill>
                  <a:srgbClr val="000000"/>
                </a:solidFill>
                <a:latin typeface="Times New Roman"/>
                <a:ea typeface="Times New Roman"/>
                <a:cs typeface="Times New Roman"/>
                <a:sym typeface="Times New Roman"/>
              </a:rPr>
              <a:t>γραφής (Δικαίωμα στη Λήθη)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Περιορισμού της Επεξεργασίας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στην Φορητότητα των Δεδομένων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Εναντίωσης </a:t>
            </a:r>
            <a:endParaRPr sz="14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2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Δικαίωμα σε μη Αυτοματοποιημένη Λήψη Απόφασης </a:t>
            </a:r>
            <a:endParaRPr sz="1400">
              <a:latin typeface="Times New Roman"/>
              <a:ea typeface="Times New Roman"/>
              <a:cs typeface="Times New Roman"/>
              <a:sym typeface="Times New Roman"/>
            </a:endParaRPr>
          </a:p>
        </p:txBody>
      </p:sp>
      <p:sp>
        <p:nvSpPr>
          <p:cNvPr id="240" name="Google Shape;240;p17"/>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g3237636a73e_0_1430"/>
          <p:cNvSpPr txBox="1"/>
          <p:nvPr>
            <p:ph type="title"/>
          </p:nvPr>
        </p:nvSpPr>
        <p:spPr>
          <a:xfrm>
            <a:off x="605275" y="246775"/>
            <a:ext cx="7505700" cy="9546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None/>
            </a:pPr>
            <a:r>
              <a:rPr b="1" lang="en-US" sz="2800">
                <a:solidFill>
                  <a:srgbClr val="000000"/>
                </a:solidFill>
                <a:latin typeface="Times New Roman"/>
                <a:ea typeface="Times New Roman"/>
                <a:cs typeface="Times New Roman"/>
                <a:sym typeface="Times New Roman"/>
              </a:rPr>
              <a:t>GDPR και εφαρμογή από το Δημόσιο Τομέα </a:t>
            </a:r>
            <a:endParaRPr b="1" sz="2800">
              <a:solidFill>
                <a:srgbClr val="000000"/>
              </a:solidFill>
              <a:latin typeface="Times New Roman"/>
              <a:ea typeface="Times New Roman"/>
              <a:cs typeface="Times New Roman"/>
              <a:sym typeface="Times New Roman"/>
            </a:endParaRPr>
          </a:p>
        </p:txBody>
      </p:sp>
      <p:sp>
        <p:nvSpPr>
          <p:cNvPr id="248" name="Google Shape;248;g3237636a73e_0_1430"/>
          <p:cNvSpPr txBox="1"/>
          <p:nvPr>
            <p:ph idx="1" type="body"/>
          </p:nvPr>
        </p:nvSpPr>
        <p:spPr>
          <a:xfrm>
            <a:off x="605275" y="842000"/>
            <a:ext cx="7505700" cy="24480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US" sz="1400">
                <a:solidFill>
                  <a:srgbClr val="000000"/>
                </a:solidFill>
                <a:latin typeface="Times New Roman"/>
                <a:ea typeface="Times New Roman"/>
                <a:cs typeface="Times New Roman"/>
                <a:sym typeface="Times New Roman"/>
              </a:rPr>
              <a:t>Ενώ για τον Ιδιωτικό τομέα είναι σαφές ότι η μη τήρηση των υποχρεώσεων συνεπάγεται κυρώσεις και πρόστιμα και η γενικότερη ευθύνη του έναντι των υποκειμένων είναι διακριτή, </a:t>
            </a:r>
            <a:r>
              <a:rPr lang="en-US" sz="1400">
                <a:solidFill>
                  <a:srgbClr val="000000"/>
                </a:solidFill>
                <a:latin typeface="Times New Roman"/>
                <a:ea typeface="Times New Roman"/>
                <a:cs typeface="Times New Roman"/>
                <a:sym typeface="Times New Roman"/>
              </a:rPr>
              <a:t>για το Δημόσιο η προστασία των προσωπικών δεδομένων συναρτάται με την αρχή της νομιμότητας και τις συναφείς διατάξεις που διέπουν τη λειτουργία του Δημοσίου όπως ο Κώδικας Διοικητικής Διαδικασίας και η πρόσβαση στα έγγραφα κατά το άρθρο 5 αυτού.</a:t>
            </a:r>
            <a:endParaRPr sz="14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b="1" lang="en-US" sz="1400" u="sng">
                <a:solidFill>
                  <a:srgbClr val="000000"/>
                </a:solidFill>
                <a:latin typeface="Times New Roman"/>
                <a:ea typeface="Times New Roman"/>
                <a:cs typeface="Times New Roman"/>
                <a:sym typeface="Times New Roman"/>
              </a:rPr>
              <a:t>Αρχές ερμηνείας των διατάξεων είναι: </a:t>
            </a:r>
            <a:endParaRPr b="1" sz="1400" u="sng">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n-US" sz="1400">
                <a:solidFill>
                  <a:srgbClr val="000000"/>
                </a:solidFill>
                <a:latin typeface="Times New Roman"/>
                <a:ea typeface="Times New Roman"/>
                <a:cs typeface="Times New Roman"/>
                <a:sym typeface="Times New Roman"/>
              </a:rPr>
              <a:t>- </a:t>
            </a:r>
            <a:r>
              <a:rPr lang="en-US" sz="1400">
                <a:solidFill>
                  <a:srgbClr val="000000"/>
                </a:solidFill>
                <a:latin typeface="Times New Roman"/>
                <a:ea typeface="Times New Roman"/>
                <a:cs typeface="Times New Roman"/>
                <a:sym typeface="Times New Roman"/>
              </a:rPr>
              <a:t>η πρόσβαση στα δημόσια έγγραφα να συναρτάται με τις προϋποθέσεις του άρθρου 6 του GDPR για την επεξεργασία των δεδομένων που αφορούν στη νομιμότητα και τη συγκατάθεση</a:t>
            </a:r>
            <a:endParaRPr sz="1400">
              <a:solidFill>
                <a:srgbClr val="000000"/>
              </a:solidFill>
              <a:latin typeface="Times New Roman"/>
              <a:ea typeface="Times New Roman"/>
              <a:cs typeface="Times New Roman"/>
              <a:sym typeface="Times New Roman"/>
            </a:endParaRPr>
          </a:p>
          <a:p>
            <a:pPr indent="0" lvl="0" marL="0" rtl="0" algn="l">
              <a:spcBef>
                <a:spcPts val="1200"/>
              </a:spcBef>
              <a:spcAft>
                <a:spcPts val="0"/>
              </a:spcAft>
              <a:buNone/>
            </a:pPr>
            <a:r>
              <a:rPr lang="en-US" sz="1400">
                <a:solidFill>
                  <a:srgbClr val="000000"/>
                </a:solidFill>
                <a:latin typeface="Times New Roman"/>
                <a:ea typeface="Times New Roman"/>
                <a:cs typeface="Times New Roman"/>
                <a:sym typeface="Times New Roman"/>
              </a:rPr>
              <a:t>- και η γενικότερη λειτουργία της διοίκησης θα πρέπει να γίνεται με βάση τα οριζόμενα για τις αρχές επεξεργασίας και τα δικαιώματα του υποκειμένου σύμφωνα με τα ειδικότερα άρθρα του GDPR</a:t>
            </a:r>
            <a:endParaRPr sz="1400">
              <a:solidFill>
                <a:srgbClr val="000000"/>
              </a:solidFill>
              <a:latin typeface="Times New Roman"/>
              <a:ea typeface="Times New Roman"/>
              <a:cs typeface="Times New Roman"/>
              <a:sym typeface="Times New Roman"/>
            </a:endParaRPr>
          </a:p>
          <a:p>
            <a:pPr indent="0" lvl="0" marL="0" rtl="0" algn="l">
              <a:spcBef>
                <a:spcPts val="1200"/>
              </a:spcBef>
              <a:spcAft>
                <a:spcPts val="1200"/>
              </a:spcAft>
              <a:buNone/>
            </a:pPr>
            <a:r>
              <a:rPr b="1" lang="en-US" sz="1400">
                <a:solidFill>
                  <a:srgbClr val="000000"/>
                </a:solidFill>
                <a:latin typeface="Times New Roman"/>
                <a:ea typeface="Times New Roman"/>
                <a:cs typeface="Times New Roman"/>
                <a:sym typeface="Times New Roman"/>
              </a:rPr>
              <a:t>Ειδική </a:t>
            </a:r>
            <a:r>
              <a:rPr b="1" lang="en-US" sz="1400">
                <a:solidFill>
                  <a:srgbClr val="000000"/>
                </a:solidFill>
                <a:latin typeface="Times New Roman"/>
                <a:ea typeface="Times New Roman"/>
                <a:cs typeface="Times New Roman"/>
                <a:sym typeface="Times New Roman"/>
              </a:rPr>
              <a:t>μνεία για τον ορισμό Υπεύθυνου Προστασίας Δεδομένων: </a:t>
            </a:r>
            <a:r>
              <a:rPr lang="en-US" sz="1400">
                <a:solidFill>
                  <a:srgbClr val="000000"/>
                </a:solidFill>
                <a:latin typeface="Times New Roman"/>
                <a:ea typeface="Times New Roman"/>
                <a:cs typeface="Times New Roman"/>
                <a:sym typeface="Times New Roman"/>
              </a:rPr>
              <a:t>ο</a:t>
            </a:r>
            <a:r>
              <a:rPr lang="en-US" sz="1400">
                <a:solidFill>
                  <a:srgbClr val="000000"/>
                </a:solidFill>
                <a:latin typeface="Times New Roman"/>
                <a:ea typeface="Times New Roman"/>
                <a:cs typeface="Times New Roman"/>
                <a:sym typeface="Times New Roman"/>
              </a:rPr>
              <a:t> GDPR καθιστά υποχρεωτικό τον ορισμό DPO για τους φορείς του Δημοσίου όπως αυτό ορίζεται στη νομοθεσία (κεντρικές υπηρεσίες, ΟΤΑ, δημόσιες αρχές και νομικά πρόσωπα κάθε μορφής)</a:t>
            </a:r>
            <a:endParaRPr sz="1400">
              <a:solidFill>
                <a:srgbClr val="000000"/>
              </a:solidFill>
              <a:latin typeface="Times New Roman"/>
              <a:ea typeface="Times New Roman"/>
              <a:cs typeface="Times New Roman"/>
              <a:sym typeface="Times New Roman"/>
            </a:endParaRPr>
          </a:p>
        </p:txBody>
      </p:sp>
      <p:sp>
        <p:nvSpPr>
          <p:cNvPr id="249" name="Google Shape;249;g3237636a73e_0_1430"/>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3" name="Shape 253"/>
        <p:cNvGrpSpPr/>
        <p:nvPr/>
      </p:nvGrpSpPr>
      <p:grpSpPr>
        <a:xfrm>
          <a:off x="0" y="0"/>
          <a:ext cx="0" cy="0"/>
          <a:chOff x="0" y="0"/>
          <a:chExt cx="0" cy="0"/>
        </a:xfrm>
      </p:grpSpPr>
      <p:sp>
        <p:nvSpPr>
          <p:cNvPr id="254" name="Google Shape;254;p18"/>
          <p:cNvSpPr txBox="1"/>
          <p:nvPr>
            <p:ph type="title"/>
          </p:nvPr>
        </p:nvSpPr>
        <p:spPr>
          <a:xfrm>
            <a:off x="311150" y="4445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3000"/>
              <a:buFont typeface="Arial"/>
              <a:buNone/>
            </a:pPr>
            <a:r>
              <a:rPr b="1" i="0" lang="en-US" sz="2800" u="none">
                <a:solidFill>
                  <a:srgbClr val="000000"/>
                </a:solidFill>
                <a:latin typeface="Times New Roman"/>
                <a:ea typeface="Times New Roman"/>
                <a:cs typeface="Times New Roman"/>
                <a:sym typeface="Times New Roman"/>
              </a:rPr>
              <a:t>Ευθύνες </a:t>
            </a:r>
            <a:r>
              <a:rPr b="1" lang="en-US" sz="2800">
                <a:solidFill>
                  <a:srgbClr val="000000"/>
                </a:solidFill>
                <a:latin typeface="Times New Roman"/>
                <a:ea typeface="Times New Roman"/>
                <a:cs typeface="Times New Roman"/>
                <a:sym typeface="Times New Roman"/>
              </a:rPr>
              <a:t>&amp; </a:t>
            </a:r>
            <a:r>
              <a:rPr b="1" i="0" lang="en-US" sz="2800" u="none">
                <a:solidFill>
                  <a:srgbClr val="000000"/>
                </a:solidFill>
                <a:latin typeface="Times New Roman"/>
                <a:ea typeface="Times New Roman"/>
                <a:cs typeface="Times New Roman"/>
                <a:sym typeface="Times New Roman"/>
              </a:rPr>
              <a:t>Κυρώσεις - ΠΡΟΣΤΙΜΑ</a:t>
            </a:r>
            <a:endParaRPr sz="2800">
              <a:latin typeface="Times New Roman"/>
              <a:ea typeface="Times New Roman"/>
              <a:cs typeface="Times New Roman"/>
              <a:sym typeface="Times New Roman"/>
            </a:endParaRPr>
          </a:p>
        </p:txBody>
      </p:sp>
      <p:sp>
        <p:nvSpPr>
          <p:cNvPr id="255" name="Google Shape;255;p18"/>
          <p:cNvSpPr txBox="1"/>
          <p:nvPr>
            <p:ph idx="1" type="body"/>
          </p:nvPr>
        </p:nvSpPr>
        <p:spPr>
          <a:xfrm>
            <a:off x="311950" y="1074350"/>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300"/>
              <a:buFont typeface="Arial"/>
              <a:buNone/>
            </a:pPr>
            <a:r>
              <a:rPr i="0" lang="en-US" sz="1400" u="none">
                <a:solidFill>
                  <a:srgbClr val="000000"/>
                </a:solidFill>
                <a:latin typeface="Times New Roman"/>
                <a:ea typeface="Times New Roman"/>
                <a:cs typeface="Times New Roman"/>
                <a:sym typeface="Times New Roman"/>
              </a:rPr>
              <a:t>Κατά το Αρ.83 του GDPR και σε συνδυασμό με το αρ. 39 του Ν.4624/2019, με ειδικά αιτιολογημένη απόφασή και κατόπιν προηγούμενης κλήσης για παροχή εξηγήσεων των ενδιαφερομένων μπορούν να επιβάλλονται για παραβάσεις των υπεύθυνων επεξεργασίας δεδομένων προσωπικού χαρακτήρα, τα διοικητικά πρόστιμα που αναφέρει ο Κανονισμός :</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b="1" i="0" lang="en-US" sz="1400" u="none">
                <a:solidFill>
                  <a:srgbClr val="000000"/>
                </a:solidFill>
                <a:latin typeface="Times New Roman"/>
                <a:ea typeface="Times New Roman"/>
                <a:cs typeface="Times New Roman"/>
                <a:sym typeface="Times New Roman"/>
              </a:rPr>
              <a:t>Διοικητικά πρόστιμα</a:t>
            </a:r>
            <a:r>
              <a:rPr i="0" lang="en-US" sz="1400" u="none">
                <a:solidFill>
                  <a:srgbClr val="000000"/>
                </a:solidFill>
                <a:latin typeface="Times New Roman"/>
                <a:ea typeface="Times New Roman"/>
                <a:cs typeface="Times New Roman"/>
                <a:sym typeface="Times New Roman"/>
              </a:rPr>
              <a:t> έως 10.000.000 EUR ή έως το 2 % του συνολικού παγκόσμιου ετήσιου κύκλου εργασιών του προηγούμενου οικονομικού έτους, ανάλογα με το ποιο είναι υψηλότερο ή έως 20.000.000 EUR ή έως το 4 % αναλόγως της παράβασης που έχει συντελεστεί</a:t>
            </a:r>
            <a:r>
              <a:rPr lang="en-US" sz="1400">
                <a:solidFill>
                  <a:srgbClr val="000000"/>
                </a:solidFill>
                <a:latin typeface="Times New Roman"/>
                <a:ea typeface="Times New Roman"/>
                <a:cs typeface="Times New Roman"/>
                <a:sym typeface="Times New Roman"/>
              </a:rPr>
              <a:t> κατά τον GDPR</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b="1" i="0" lang="en-US" sz="1400" u="none">
                <a:solidFill>
                  <a:srgbClr val="000000"/>
                </a:solidFill>
                <a:latin typeface="Times New Roman"/>
                <a:ea typeface="Times New Roman"/>
                <a:cs typeface="Times New Roman"/>
                <a:sym typeface="Times New Roman"/>
              </a:rPr>
              <a:t>Για τους φορείς του Δημοσίου Τομέα, κατά το αρ.39 του Ν.4624/2019, επιβάλλεται διοικητικό πρόστιμο έως δέκα εκατομμύρια (10.000.000) EUR</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b="1" lang="en-US" sz="1400" u="sng">
                <a:solidFill>
                  <a:srgbClr val="000000"/>
                </a:solidFill>
                <a:latin typeface="Times New Roman"/>
                <a:ea typeface="Times New Roman"/>
                <a:cs typeface="Times New Roman"/>
                <a:sym typeface="Times New Roman"/>
              </a:rPr>
              <a:t>Σημείωση: </a:t>
            </a:r>
            <a:r>
              <a:rPr lang="en-US" sz="1400">
                <a:solidFill>
                  <a:srgbClr val="000000"/>
                </a:solidFill>
                <a:latin typeface="Times New Roman"/>
                <a:ea typeface="Times New Roman"/>
                <a:cs typeface="Times New Roman"/>
                <a:sym typeface="Times New Roman"/>
              </a:rPr>
              <a:t>Οι προβλέψεις και οι υποχρεώσεις του GDPR έχουν άμεσο εφαρμοστικό χαρακτήρα καθότι αποτελεί Κανονισμό της ΕΕ και η ερμηνεία και η εφαρμογή τους συναρτάται με τις εκάστοτε ισχύουσες διατάξεις που αφορούν την διοικητική, ποινική και αστική νομοθεσία. Οι δε αστικές και ποινικές ευθύνες ισχύουν κανονικά σύμφωνα με την ισχύουσα νομοθεσία και ιδίως με το άρ.38 του Ν.4624/2019                        </a:t>
            </a:r>
            <a:endParaRPr sz="1400">
              <a:latin typeface="Times New Roman"/>
              <a:ea typeface="Times New Roman"/>
              <a:cs typeface="Times New Roman"/>
              <a:sym typeface="Times New Roman"/>
            </a:endParaRPr>
          </a:p>
        </p:txBody>
      </p:sp>
      <p:sp>
        <p:nvSpPr>
          <p:cNvPr id="256" name="Google Shape;256;p18"/>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g3237636a73e_0_1420"/>
          <p:cNvSpPr txBox="1"/>
          <p:nvPr>
            <p:ph type="title"/>
          </p:nvPr>
        </p:nvSpPr>
        <p:spPr>
          <a:xfrm>
            <a:off x="658750" y="343575"/>
            <a:ext cx="7505700" cy="9546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SzPts val="990"/>
              <a:buNone/>
            </a:pPr>
            <a:r>
              <a:rPr b="1" lang="en-US" sz="2820">
                <a:solidFill>
                  <a:srgbClr val="000000"/>
                </a:solidFill>
                <a:latin typeface="Times New Roman"/>
                <a:ea typeface="Times New Roman"/>
                <a:cs typeface="Times New Roman"/>
                <a:sym typeface="Times New Roman"/>
              </a:rPr>
              <a:t>Σημαντικά Πρόστιμα στην Ελλάδα</a:t>
            </a:r>
            <a:endParaRPr b="1" sz="2820">
              <a:solidFill>
                <a:srgbClr val="000000"/>
              </a:solidFill>
              <a:latin typeface="Times New Roman"/>
              <a:ea typeface="Times New Roman"/>
              <a:cs typeface="Times New Roman"/>
              <a:sym typeface="Times New Roman"/>
            </a:endParaRPr>
          </a:p>
        </p:txBody>
      </p:sp>
      <p:sp>
        <p:nvSpPr>
          <p:cNvPr id="264" name="Google Shape;264;g3237636a73e_0_1420"/>
          <p:cNvSpPr txBox="1"/>
          <p:nvPr>
            <p:ph idx="1" type="body"/>
          </p:nvPr>
        </p:nvSpPr>
        <p:spPr>
          <a:xfrm>
            <a:off x="658750" y="988050"/>
            <a:ext cx="7505700" cy="2873100"/>
          </a:xfrm>
          <a:prstGeom prst="rect">
            <a:avLst/>
          </a:prstGeom>
        </p:spPr>
        <p:txBody>
          <a:bodyPr anchorCtr="0" anchor="t" bIns="91425" lIns="91425" spcFirstLastPara="1" rIns="91425" wrap="square" tIns="91425">
            <a:noAutofit/>
          </a:bodyPr>
          <a:lstStyle/>
          <a:p>
            <a:pPr indent="0" lvl="0" marL="0" rtl="0" algn="l">
              <a:lnSpc>
                <a:spcPct val="95000"/>
              </a:lnSpc>
              <a:spcBef>
                <a:spcPts val="0"/>
              </a:spcBef>
              <a:spcAft>
                <a:spcPts val="0"/>
              </a:spcAft>
              <a:buNone/>
            </a:pPr>
            <a:r>
              <a:rPr lang="en-US" sz="1400">
                <a:solidFill>
                  <a:srgbClr val="000000"/>
                </a:solidFill>
                <a:latin typeface="Times New Roman"/>
                <a:ea typeface="Times New Roman"/>
                <a:cs typeface="Times New Roman"/>
                <a:sym typeface="Times New Roman"/>
              </a:rPr>
              <a:t>Τα πρόστιμα επιβάλλονται από την Αρχή Προστασίας Δεδομένων Προσωπικού Χαρακτήρα και αφορούν σε παραβιάσεις των υποχρεώσεων που απορρέουν από τον GDPR και τη σχετική νομοθεσία και η είσπραξη τους καθίσταται απαιτητή κατά το ελληνικό δίκαιο.</a:t>
            </a:r>
            <a:endParaRPr sz="1400">
              <a:solidFill>
                <a:srgbClr val="000000"/>
              </a:solidFill>
              <a:latin typeface="Times New Roman"/>
              <a:ea typeface="Times New Roman"/>
              <a:cs typeface="Times New Roman"/>
              <a:sym typeface="Times New Roman"/>
            </a:endParaRPr>
          </a:p>
          <a:p>
            <a:pPr indent="0" lvl="0" marL="0" rtl="0" algn="l">
              <a:lnSpc>
                <a:spcPct val="95000"/>
              </a:lnSpc>
              <a:spcBef>
                <a:spcPts val="1200"/>
              </a:spcBef>
              <a:spcAft>
                <a:spcPts val="0"/>
              </a:spcAft>
              <a:buNone/>
            </a:pPr>
            <a:r>
              <a:rPr b="1" lang="en-US" sz="1400">
                <a:solidFill>
                  <a:srgbClr val="000000"/>
                </a:solidFill>
                <a:latin typeface="Times New Roman"/>
                <a:ea typeface="Times New Roman"/>
                <a:cs typeface="Times New Roman"/>
                <a:sym typeface="Times New Roman"/>
              </a:rPr>
              <a:t>Πρόστιμο 2.995.140 εκ. ευρώ </a:t>
            </a:r>
            <a:r>
              <a:rPr lang="en-US" sz="1400">
                <a:solidFill>
                  <a:srgbClr val="000000"/>
                </a:solidFill>
                <a:latin typeface="Times New Roman"/>
                <a:ea typeface="Times New Roman"/>
                <a:cs typeface="Times New Roman"/>
                <a:sym typeface="Times New Roman"/>
              </a:rPr>
              <a:t>στην εταιρία ΕΛΤΑ ΑΕ, για μη τήρηση των υποχρεώσεων των αρ. 5 και 32 GDPR (Απόφαση 10/2024)</a:t>
            </a:r>
            <a:endParaRPr sz="1400">
              <a:solidFill>
                <a:srgbClr val="000000"/>
              </a:solidFill>
              <a:latin typeface="Times New Roman"/>
              <a:ea typeface="Times New Roman"/>
              <a:cs typeface="Times New Roman"/>
              <a:sym typeface="Times New Roman"/>
            </a:endParaRPr>
          </a:p>
          <a:p>
            <a:pPr indent="0" lvl="0" marL="0" rtl="0" algn="l">
              <a:lnSpc>
                <a:spcPct val="95000"/>
              </a:lnSpc>
              <a:spcBef>
                <a:spcPts val="1200"/>
              </a:spcBef>
              <a:spcAft>
                <a:spcPts val="0"/>
              </a:spcAft>
              <a:buNone/>
            </a:pPr>
            <a:r>
              <a:rPr b="1" lang="en-US" sz="1400">
                <a:solidFill>
                  <a:srgbClr val="000000"/>
                </a:solidFill>
                <a:latin typeface="Times New Roman"/>
                <a:ea typeface="Times New Roman"/>
                <a:cs typeface="Times New Roman"/>
                <a:sym typeface="Times New Roman"/>
              </a:rPr>
              <a:t>Πρόστιμο 400.000 ευρώ </a:t>
            </a:r>
            <a:r>
              <a:rPr lang="en-US" sz="1400">
                <a:solidFill>
                  <a:srgbClr val="000000"/>
                </a:solidFill>
                <a:latin typeface="Times New Roman"/>
                <a:ea typeface="Times New Roman"/>
                <a:cs typeface="Times New Roman"/>
                <a:sym typeface="Times New Roman"/>
              </a:rPr>
              <a:t>στο Υπουργείο Εσωτερικών και </a:t>
            </a:r>
            <a:r>
              <a:rPr b="1" lang="en-US" sz="1400">
                <a:solidFill>
                  <a:srgbClr val="000000"/>
                </a:solidFill>
                <a:latin typeface="Times New Roman"/>
                <a:ea typeface="Times New Roman"/>
                <a:cs typeface="Times New Roman"/>
                <a:sym typeface="Times New Roman"/>
              </a:rPr>
              <a:t>40.000 σ</a:t>
            </a:r>
            <a:r>
              <a:rPr lang="en-US" sz="1400">
                <a:solidFill>
                  <a:srgbClr val="000000"/>
                </a:solidFill>
                <a:latin typeface="Times New Roman"/>
                <a:ea typeface="Times New Roman"/>
                <a:cs typeface="Times New Roman"/>
                <a:sym typeface="Times New Roman"/>
              </a:rPr>
              <a:t>ε Ευρωβουλευτή για παράβαση των υποχρεώσεων των άρθρων 5, 25, 30, 32(Απόφαση 16/2024)</a:t>
            </a:r>
            <a:endParaRPr sz="1400">
              <a:solidFill>
                <a:srgbClr val="000000"/>
              </a:solidFill>
              <a:latin typeface="Times New Roman"/>
              <a:ea typeface="Times New Roman"/>
              <a:cs typeface="Times New Roman"/>
              <a:sym typeface="Times New Roman"/>
            </a:endParaRPr>
          </a:p>
          <a:p>
            <a:pPr indent="0" lvl="0" marL="0" rtl="0" algn="l">
              <a:lnSpc>
                <a:spcPct val="95000"/>
              </a:lnSpc>
              <a:spcBef>
                <a:spcPts val="1200"/>
              </a:spcBef>
              <a:spcAft>
                <a:spcPts val="0"/>
              </a:spcAft>
              <a:buNone/>
            </a:pPr>
            <a:r>
              <a:rPr b="1" lang="en-US" sz="1400">
                <a:solidFill>
                  <a:srgbClr val="000000"/>
                </a:solidFill>
                <a:latin typeface="Times New Roman"/>
                <a:ea typeface="Times New Roman"/>
                <a:cs typeface="Times New Roman"/>
                <a:sym typeface="Times New Roman"/>
              </a:rPr>
              <a:t>Πρόστιμα </a:t>
            </a:r>
            <a:r>
              <a:rPr b="1" lang="en-US" sz="1400">
                <a:solidFill>
                  <a:srgbClr val="000000"/>
                </a:solidFill>
                <a:latin typeface="Times New Roman"/>
                <a:ea typeface="Times New Roman"/>
                <a:cs typeface="Times New Roman"/>
                <a:sym typeface="Times New Roman"/>
              </a:rPr>
              <a:t>150.000 ευρώ </a:t>
            </a:r>
            <a:r>
              <a:rPr lang="en-US" sz="1400">
                <a:solidFill>
                  <a:srgbClr val="000000"/>
                </a:solidFill>
                <a:latin typeface="Times New Roman"/>
                <a:ea typeface="Times New Roman"/>
                <a:cs typeface="Times New Roman"/>
                <a:sym typeface="Times New Roman"/>
              </a:rPr>
              <a:t>σε τηλεπικοινωνιακούς παραβιάσεις του άρθρου 12 του ν. 3471/2006, (Απόφαση 38/2022 και 39/2022)</a:t>
            </a:r>
            <a:endParaRPr sz="1400">
              <a:solidFill>
                <a:srgbClr val="000000"/>
              </a:solidFill>
              <a:latin typeface="Times New Roman"/>
              <a:ea typeface="Times New Roman"/>
              <a:cs typeface="Times New Roman"/>
              <a:sym typeface="Times New Roman"/>
            </a:endParaRPr>
          </a:p>
          <a:p>
            <a:pPr indent="0" lvl="0" marL="0" rtl="0" algn="l">
              <a:lnSpc>
                <a:spcPct val="95000"/>
              </a:lnSpc>
              <a:spcBef>
                <a:spcPts val="1200"/>
              </a:spcBef>
              <a:spcAft>
                <a:spcPts val="0"/>
              </a:spcAft>
              <a:buNone/>
            </a:pPr>
            <a:r>
              <a:rPr b="1" lang="en-US" sz="1400">
                <a:solidFill>
                  <a:srgbClr val="000000"/>
                </a:solidFill>
                <a:latin typeface="Times New Roman"/>
                <a:ea typeface="Times New Roman"/>
                <a:cs typeface="Times New Roman"/>
                <a:sym typeface="Times New Roman"/>
              </a:rPr>
              <a:t>Πρόστιμα για μη ορισμό Υπεύθυνου Επεξεργασίας Δεδομένων - DPO, </a:t>
            </a:r>
            <a:r>
              <a:rPr lang="en-US" sz="1400">
                <a:solidFill>
                  <a:srgbClr val="000000"/>
                </a:solidFill>
                <a:latin typeface="Times New Roman"/>
                <a:ea typeface="Times New Roman"/>
                <a:cs typeface="Times New Roman"/>
                <a:sym typeface="Times New Roman"/>
              </a:rPr>
              <a:t>στο Υπουργείο Πολιτικής Προστασίας 25.000 ευρώ (Απόφαση 43/2024), στο Υπουργείο Μετανάστευσης 75.000 ευρώ (Απόφαση 13/2024), στο Υπουργείο Αγροτικής Ανάπτυξης 25.000 ευρώ (Απόφαση 2/2024)</a:t>
            </a:r>
            <a:endParaRPr sz="1400">
              <a:solidFill>
                <a:srgbClr val="000000"/>
              </a:solidFill>
              <a:latin typeface="Times New Roman"/>
              <a:ea typeface="Times New Roman"/>
              <a:cs typeface="Times New Roman"/>
              <a:sym typeface="Times New Roman"/>
            </a:endParaRPr>
          </a:p>
          <a:p>
            <a:pPr indent="0" lvl="0" marL="0" rtl="0" algn="l">
              <a:lnSpc>
                <a:spcPct val="95000"/>
              </a:lnSpc>
              <a:spcBef>
                <a:spcPts val="1200"/>
              </a:spcBef>
              <a:spcAft>
                <a:spcPts val="1200"/>
              </a:spcAft>
              <a:buNone/>
            </a:pPr>
            <a:r>
              <a:rPr b="1" lang="en-US" sz="1400">
                <a:solidFill>
                  <a:srgbClr val="000000"/>
                </a:solidFill>
                <a:latin typeface="Times New Roman"/>
                <a:ea typeface="Times New Roman"/>
                <a:cs typeface="Times New Roman"/>
                <a:sym typeface="Times New Roman"/>
              </a:rPr>
              <a:t>Πρόστιμο 56.000 ευρώ </a:t>
            </a:r>
            <a:r>
              <a:rPr lang="en-US" sz="1400">
                <a:solidFill>
                  <a:srgbClr val="000000"/>
                </a:solidFill>
                <a:latin typeface="Times New Roman"/>
                <a:ea typeface="Times New Roman"/>
                <a:cs typeface="Times New Roman"/>
                <a:sym typeface="Times New Roman"/>
              </a:rPr>
              <a:t>για σύστημα αναγνώρισης προσώπου, απουσία εκτίμησης αντικτύπου και ορισμού DPO (Απόφαση 42/2024)</a:t>
            </a:r>
            <a:endParaRPr sz="1400">
              <a:solidFill>
                <a:srgbClr val="000000"/>
              </a:solidFill>
              <a:latin typeface="Times New Roman"/>
              <a:ea typeface="Times New Roman"/>
              <a:cs typeface="Times New Roman"/>
              <a:sym typeface="Times New Roman"/>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8" name="Shape 268"/>
        <p:cNvGrpSpPr/>
        <p:nvPr/>
      </p:nvGrpSpPr>
      <p:grpSpPr>
        <a:xfrm>
          <a:off x="0" y="0"/>
          <a:ext cx="0" cy="0"/>
          <a:chOff x="0" y="0"/>
          <a:chExt cx="0" cy="0"/>
        </a:xfrm>
      </p:grpSpPr>
      <p:sp>
        <p:nvSpPr>
          <p:cNvPr id="269" name="Google Shape;269;p19"/>
          <p:cNvSpPr txBox="1"/>
          <p:nvPr>
            <p:ph type="title"/>
          </p:nvPr>
        </p:nvSpPr>
        <p:spPr>
          <a:xfrm>
            <a:off x="493725" y="284125"/>
            <a:ext cx="8520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700"/>
              <a:buFont typeface="Arial"/>
              <a:buNone/>
            </a:pPr>
            <a:r>
              <a:rPr b="1" i="0" lang="en-US" sz="2700" u="none">
                <a:solidFill>
                  <a:srgbClr val="000000"/>
                </a:solidFill>
                <a:latin typeface="Times New Roman"/>
                <a:ea typeface="Times New Roman"/>
                <a:cs typeface="Times New Roman"/>
                <a:sym typeface="Times New Roman"/>
              </a:rPr>
              <a:t>ΝΑΙ </a:t>
            </a:r>
            <a:r>
              <a:rPr b="1" lang="en-US" sz="2700">
                <a:solidFill>
                  <a:srgbClr val="000000"/>
                </a:solidFill>
                <a:latin typeface="Times New Roman"/>
                <a:ea typeface="Times New Roman"/>
                <a:cs typeface="Times New Roman"/>
                <a:sym typeface="Times New Roman"/>
              </a:rPr>
              <a:t>&amp;</a:t>
            </a:r>
            <a:r>
              <a:rPr b="1" i="0" lang="en-US" sz="2700" u="none">
                <a:solidFill>
                  <a:srgbClr val="000000"/>
                </a:solidFill>
                <a:latin typeface="Times New Roman"/>
                <a:ea typeface="Times New Roman"/>
                <a:cs typeface="Times New Roman"/>
                <a:sym typeface="Times New Roman"/>
              </a:rPr>
              <a:t> ΟΧΙ στην επεξεργασία Προσωπικών Δεδομένων</a:t>
            </a:r>
            <a:endParaRPr>
              <a:latin typeface="Times New Roman"/>
              <a:ea typeface="Times New Roman"/>
              <a:cs typeface="Times New Roman"/>
              <a:sym typeface="Times New Roman"/>
            </a:endParaRPr>
          </a:p>
        </p:txBody>
      </p:sp>
      <p:sp>
        <p:nvSpPr>
          <p:cNvPr id="270" name="Google Shape;270;p19"/>
          <p:cNvSpPr txBox="1"/>
          <p:nvPr>
            <p:ph idx="1" type="body"/>
          </p:nvPr>
        </p:nvSpPr>
        <p:spPr>
          <a:xfrm>
            <a:off x="565800" y="920700"/>
            <a:ext cx="8520000" cy="3302100"/>
          </a:xfrm>
          <a:prstGeom prst="rect">
            <a:avLst/>
          </a:prstGeom>
          <a:noFill/>
          <a:ln>
            <a:noFill/>
          </a:ln>
        </p:spPr>
        <p:txBody>
          <a:bodyPr anchorCtr="0" anchor="t" bIns="91425" lIns="91425" spcFirstLastPara="1" rIns="91425" wrap="square" tIns="91425">
            <a:noAutofit/>
          </a:bodyPr>
          <a:lstStyle/>
          <a:p>
            <a:pPr indent="-215900" lvl="0" marL="215900" marR="0" rtl="0" algn="l">
              <a:lnSpc>
                <a:spcPct val="100000"/>
              </a:lnSpc>
              <a:spcBef>
                <a:spcPts val="0"/>
              </a:spcBef>
              <a:spcAft>
                <a:spcPts val="0"/>
              </a:spcAft>
              <a:buClr>
                <a:srgbClr val="000000"/>
              </a:buClr>
              <a:buSzPts val="1600"/>
              <a:buFont typeface="Arial"/>
              <a:buNone/>
            </a:pPr>
            <a:r>
              <a:rPr b="1" i="0" lang="en-US" sz="1600" u="sng">
                <a:solidFill>
                  <a:srgbClr val="000000"/>
                </a:solidFill>
                <a:latin typeface="Times New Roman"/>
                <a:ea typeface="Times New Roman"/>
                <a:cs typeface="Times New Roman"/>
                <a:sym typeface="Times New Roman"/>
              </a:rPr>
              <a:t>ΝΑΙ</a:t>
            </a:r>
            <a:endParaRPr sz="16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Τήρηση των Υποχρεώσεων του GDPR σε όλες τις διαδικασίες επεξεργασίας</a:t>
            </a:r>
            <a:endParaRPr sz="14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Τήρηση της συναίνεσης του υποκειμένου και της ενημέρωσης του</a:t>
            </a:r>
            <a:endParaRPr sz="14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Ασφάλεια στην συλλογή και διατήρηση των δεδομένων </a:t>
            </a:r>
            <a:endParaRPr sz="14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Επικοινωνία με τον DPO σε κάθε τυχόν ερώτημα υποκειμένων ή κατά την εφαρμογή του Κανονισμού </a:t>
            </a:r>
            <a:endParaRPr sz="1400">
              <a:latin typeface="Times New Roman"/>
              <a:ea typeface="Times New Roman"/>
              <a:cs typeface="Times New Roman"/>
              <a:sym typeface="Times New Roman"/>
            </a:endParaRPr>
          </a:p>
          <a:p>
            <a:pPr indent="-215900" lvl="0" marL="215900" marR="0" rtl="0" algn="l">
              <a:lnSpc>
                <a:spcPct val="100000"/>
              </a:lnSpc>
              <a:spcBef>
                <a:spcPts val="1200"/>
              </a:spcBef>
              <a:spcAft>
                <a:spcPts val="0"/>
              </a:spcAft>
              <a:buClr>
                <a:srgbClr val="000000"/>
              </a:buClr>
              <a:buSzPts val="1600"/>
              <a:buFont typeface="Arial"/>
              <a:buNone/>
            </a:pPr>
            <a:r>
              <a:rPr b="1" i="0" lang="en-US" sz="1600" u="sng">
                <a:solidFill>
                  <a:srgbClr val="000000"/>
                </a:solidFill>
                <a:latin typeface="Times New Roman"/>
                <a:ea typeface="Times New Roman"/>
                <a:cs typeface="Times New Roman"/>
                <a:sym typeface="Times New Roman"/>
              </a:rPr>
              <a:t>ΟΧΙ</a:t>
            </a:r>
            <a:endParaRPr sz="16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Σε κενά, ασάφειες, ερωτήματα που δεν επιλύονται κατά την επεξεργασία </a:t>
            </a:r>
            <a:endParaRPr sz="14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Στην άγνοια, αδιαφορία, άρνηση επί αιτημάτων των υποκειμένων</a:t>
            </a:r>
            <a:endParaRPr sz="1400">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Στην παράτυπη επεξεργασία δεδομένων ανεξαρτήτως αιτίας και κατάστασης</a:t>
            </a:r>
            <a:endParaRPr i="0" sz="1400" u="none">
              <a:solidFill>
                <a:srgbClr val="000000"/>
              </a:solidFill>
              <a:latin typeface="Times New Roman"/>
              <a:ea typeface="Times New Roman"/>
              <a:cs typeface="Times New Roman"/>
              <a:sym typeface="Times New Roman"/>
            </a:endParaRPr>
          </a:p>
          <a:p>
            <a:pPr indent="-273367" lvl="0" marL="215900" marR="0" rtl="0" algn="l">
              <a:lnSpc>
                <a:spcPct val="100000"/>
              </a:lnSpc>
              <a:spcBef>
                <a:spcPts val="1200"/>
              </a:spcBef>
              <a:spcAft>
                <a:spcPts val="0"/>
              </a:spcAft>
              <a:buClr>
                <a:srgbClr val="000000"/>
              </a:buClr>
              <a:buSzPts val="1400"/>
              <a:buFont typeface="Times New Roman"/>
              <a:buChar char="●"/>
            </a:pPr>
            <a:r>
              <a:rPr lang="en-US" sz="1400">
                <a:solidFill>
                  <a:srgbClr val="000000"/>
                </a:solidFill>
                <a:latin typeface="Times New Roman"/>
                <a:ea typeface="Times New Roman"/>
                <a:cs typeface="Times New Roman"/>
                <a:sym typeface="Times New Roman"/>
              </a:rPr>
              <a:t>Στην απουσία κατάλληλων τεχνικών και οργανωτικών μέτρων ασφαλούς επεξεργασίας</a:t>
            </a:r>
            <a:endParaRPr sz="1400">
              <a:solidFill>
                <a:srgbClr val="000000"/>
              </a:solidFill>
              <a:latin typeface="Times New Roman"/>
              <a:ea typeface="Times New Roman"/>
              <a:cs typeface="Times New Roman"/>
              <a:sym typeface="Times New Roman"/>
            </a:endParaRPr>
          </a:p>
          <a:p>
            <a:pPr indent="-342900" lvl="0" marL="342900" marR="0" rtl="0" algn="l">
              <a:lnSpc>
                <a:spcPct val="93000"/>
              </a:lnSpc>
              <a:spcBef>
                <a:spcPts val="0"/>
              </a:spcBef>
              <a:spcAft>
                <a:spcPts val="0"/>
              </a:spcAft>
              <a:buNone/>
            </a:pPr>
            <a:r>
              <a:t/>
            </a:r>
            <a:endParaRPr i="0" sz="1400" u="none">
              <a:solidFill>
                <a:srgbClr val="000000"/>
              </a:solidFill>
              <a:latin typeface="Times New Roman"/>
              <a:ea typeface="Times New Roman"/>
              <a:cs typeface="Times New Roman"/>
              <a:sym typeface="Times New Roman"/>
            </a:endParaRPr>
          </a:p>
        </p:txBody>
      </p:sp>
      <p:sp>
        <p:nvSpPr>
          <p:cNvPr id="271" name="Google Shape;271;p19"/>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6" name="Shape 146"/>
        <p:cNvGrpSpPr/>
        <p:nvPr/>
      </p:nvGrpSpPr>
      <p:grpSpPr>
        <a:xfrm>
          <a:off x="0" y="0"/>
          <a:ext cx="0" cy="0"/>
          <a:chOff x="0" y="0"/>
          <a:chExt cx="0" cy="0"/>
        </a:xfrm>
      </p:grpSpPr>
      <p:sp>
        <p:nvSpPr>
          <p:cNvPr id="147" name="Google Shape;147;p2"/>
          <p:cNvSpPr txBox="1"/>
          <p:nvPr>
            <p:ph type="title"/>
          </p:nvPr>
        </p:nvSpPr>
        <p:spPr>
          <a:xfrm>
            <a:off x="311150" y="360350"/>
            <a:ext cx="8652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600" u="none">
                <a:solidFill>
                  <a:srgbClr val="000000"/>
                </a:solidFill>
                <a:latin typeface="Times New Roman"/>
                <a:ea typeface="Times New Roman"/>
                <a:cs typeface="Times New Roman"/>
                <a:sym typeface="Times New Roman"/>
              </a:rPr>
              <a:t>GDPR - Γενικός Κανονισμός για την Προστασία Δεδομένων</a:t>
            </a:r>
            <a:endParaRPr b="1" sz="2600">
              <a:latin typeface="Times New Roman"/>
              <a:ea typeface="Times New Roman"/>
              <a:cs typeface="Times New Roman"/>
              <a:sym typeface="Times New Roman"/>
            </a:endParaRPr>
          </a:p>
        </p:txBody>
      </p:sp>
      <p:sp>
        <p:nvSpPr>
          <p:cNvPr id="148" name="Google Shape;148;p2"/>
          <p:cNvSpPr txBox="1"/>
          <p:nvPr>
            <p:ph idx="1" type="body"/>
          </p:nvPr>
        </p:nvSpPr>
        <p:spPr>
          <a:xfrm>
            <a:off x="311150" y="1066850"/>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115000"/>
              </a:lnSpc>
              <a:spcBef>
                <a:spcPts val="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i="0" lang="en-US" sz="1400" u="none" cap="none" strike="noStrike">
                <a:solidFill>
                  <a:srgbClr val="000000"/>
                </a:solidFill>
                <a:latin typeface="Times New Roman"/>
                <a:ea typeface="Times New Roman"/>
                <a:cs typeface="Times New Roman"/>
                <a:sym typeface="Times New Roman"/>
              </a:rPr>
              <a:t>Ο Κανονισμός 2016/679 γνωστός ως GDPR</a:t>
            </a:r>
            <a:r>
              <a:rPr lang="en-US" sz="1400">
                <a:solidFill>
                  <a:srgbClr val="000000"/>
                </a:solidFill>
                <a:latin typeface="Times New Roman"/>
                <a:ea typeface="Times New Roman"/>
                <a:cs typeface="Times New Roman"/>
                <a:sym typeface="Times New Roman"/>
              </a:rPr>
              <a:t>, είναι Κανονισμός</a:t>
            </a:r>
            <a:r>
              <a:rPr i="0" lang="en-US" sz="1400" u="none" cap="none" strike="noStrike">
                <a:solidFill>
                  <a:srgbClr val="000000"/>
                </a:solidFill>
                <a:latin typeface="Times New Roman"/>
                <a:ea typeface="Times New Roman"/>
                <a:cs typeface="Times New Roman"/>
                <a:sym typeface="Times New Roman"/>
              </a:rPr>
              <a:t> της Ε</a:t>
            </a:r>
            <a:r>
              <a:rPr lang="en-US" sz="1400">
                <a:solidFill>
                  <a:srgbClr val="000000"/>
                </a:solidFill>
                <a:latin typeface="Times New Roman"/>
                <a:ea typeface="Times New Roman"/>
                <a:cs typeface="Times New Roman"/>
                <a:sym typeface="Times New Roman"/>
              </a:rPr>
              <a:t>υρωπαϊκής Ένωσης με άμεση και δεσμευτική ισχύ και εφαρμογή σε όλες τις χώρες - μέλη</a:t>
            </a:r>
            <a:r>
              <a:rPr i="0" lang="en-US" sz="1400" u="none" cap="none" strike="noStrike">
                <a:solidFill>
                  <a:srgbClr val="000000"/>
                </a:solidFill>
                <a:latin typeface="Times New Roman"/>
                <a:ea typeface="Times New Roman"/>
                <a:cs typeface="Times New Roman"/>
                <a:sym typeface="Times New Roman"/>
              </a:rPr>
              <a:t> της ΕΕ</a:t>
            </a:r>
            <a:r>
              <a:rPr lang="en-US" sz="1400">
                <a:solidFill>
                  <a:srgbClr val="000000"/>
                </a:solidFill>
                <a:latin typeface="Times New Roman"/>
                <a:ea typeface="Times New Roman"/>
                <a:cs typeface="Times New Roman"/>
                <a:sym typeface="Times New Roman"/>
              </a:rPr>
              <a:t> και αφορά στην επεξεργασία προσωπικών δεδομένων εντός της Ένωσης και επίσης δεσμεύει και όσους βρίσκονται εκτός ΕΕ αλλά επεξεργάζονται δεδομένα ευρωπαίων πολιτών.</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i="0" lang="en-US" sz="1400" u="none" cap="none" strike="noStrike">
                <a:solidFill>
                  <a:srgbClr val="000000"/>
                </a:solidFill>
                <a:latin typeface="Times New Roman"/>
                <a:ea typeface="Times New Roman"/>
                <a:cs typeface="Times New Roman"/>
                <a:sym typeface="Times New Roman"/>
              </a:rPr>
              <a:t>Πρόκειται για ένα ενιαίο και άμεσα εφαρμόσιμο νομικό πλαίσιο, το οποίο ρυθμίζει την επεξεργασία δεδομένων προσωπικού χαρακτήρα ατόμων που βρίσκονται στην Ευρωπαϊκή Ένωση, από άλλα άτομα, εταιρείες ή οργανισμούς</a:t>
            </a:r>
            <a:r>
              <a:rPr lang="en-US" sz="1400">
                <a:solidFill>
                  <a:srgbClr val="000000"/>
                </a:solidFill>
                <a:latin typeface="Times New Roman"/>
                <a:ea typeface="Times New Roman"/>
                <a:cs typeface="Times New Roman"/>
                <a:sym typeface="Times New Roman"/>
              </a:rPr>
              <a:t> του δημοσίου και του ιδιωτικού τομέα.</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Ο GDPR, ψηφίστηκε στις 27 Απριλίου 2016 και τέθηκε σε υποχρεωτική εφαρμογή για όλα τα κράτη μέλη της Ευρωπαϊκής Ένωσης στις 25 Μαΐου 2018, ενώ σε κάθε χώρα υφίστανται και εθνικές νομοθεσίες που συνάδουν με τον GDPR και αφορούν κυρίως σε οργανωτικά και τεχνικά θέματα καθώς και σε θέματα επιβολής κυρώσεων.</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Στην Ελλάδα ισχύει επίσης ο νόμος 4624/2019 ως εθνική νομοθεσία που συνάδει με τον GDPR και οι διατάξεις του είναι δεσμευτικές για κάθε οντότητα που επεξεργάζεται δεδομένα πολιτών στην Ελλάδα.</a:t>
            </a:r>
            <a:endParaRPr sz="1400">
              <a:solidFill>
                <a:srgbClr val="000000"/>
              </a:solidFill>
              <a:latin typeface="Times New Roman"/>
              <a:ea typeface="Times New Roman"/>
              <a:cs typeface="Times New Roman"/>
              <a:sym typeface="Times New Roman"/>
            </a:endParaRPr>
          </a:p>
        </p:txBody>
      </p:sp>
      <p:sp>
        <p:nvSpPr>
          <p:cNvPr id="149" name="Google Shape;149;p2"/>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5" name="Shape 275"/>
        <p:cNvGrpSpPr/>
        <p:nvPr/>
      </p:nvGrpSpPr>
      <p:grpSpPr>
        <a:xfrm>
          <a:off x="0" y="0"/>
          <a:ext cx="0" cy="0"/>
          <a:chOff x="0" y="0"/>
          <a:chExt cx="0" cy="0"/>
        </a:xfrm>
      </p:grpSpPr>
      <p:sp>
        <p:nvSpPr>
          <p:cNvPr id="276" name="Google Shape;276;p20"/>
          <p:cNvSpPr txBox="1"/>
          <p:nvPr>
            <p:ph type="title"/>
          </p:nvPr>
        </p:nvSpPr>
        <p:spPr>
          <a:xfrm>
            <a:off x="819150" y="351750"/>
            <a:ext cx="7505700" cy="954600"/>
          </a:xfrm>
          <a:prstGeom prst="rect">
            <a:avLst/>
          </a:prstGeom>
          <a:noFill/>
          <a:ln>
            <a:noFill/>
          </a:ln>
        </p:spPr>
        <p:txBody>
          <a:bodyPr anchorCtr="0" anchor="t" bIns="91425" lIns="91425" spcFirstLastPara="1" rIns="91425" wrap="square" tIns="91425">
            <a:noAutofit/>
          </a:bodyPr>
          <a:lstStyle/>
          <a:p>
            <a:pPr indent="0" lvl="0" marL="0" rtl="0" algn="ctr">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Ευχαριστώ για την προσοχή σας!</a:t>
            </a:r>
            <a:endParaRPr>
              <a:latin typeface="Times New Roman"/>
              <a:ea typeface="Times New Roman"/>
              <a:cs typeface="Times New Roman"/>
              <a:sym typeface="Times New Roman"/>
            </a:endParaRPr>
          </a:p>
        </p:txBody>
      </p:sp>
      <p:sp>
        <p:nvSpPr>
          <p:cNvPr id="277" name="Google Shape;277;p20"/>
          <p:cNvSpPr txBox="1"/>
          <p:nvPr>
            <p:ph idx="1" type="body"/>
          </p:nvPr>
        </p:nvSpPr>
        <p:spPr>
          <a:xfrm>
            <a:off x="819150" y="932050"/>
            <a:ext cx="7505700" cy="2448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i="1" lang="en-US" sz="1400">
                <a:solidFill>
                  <a:srgbClr val="000000"/>
                </a:solidFill>
                <a:latin typeface="Times New Roman"/>
                <a:ea typeface="Times New Roman"/>
                <a:cs typeface="Times New Roman"/>
                <a:sym typeface="Times New Roman"/>
              </a:rPr>
              <a:t>“</a:t>
            </a:r>
            <a:r>
              <a:rPr i="1" lang="en-US" sz="1400" u="none">
                <a:solidFill>
                  <a:srgbClr val="000000"/>
                </a:solidFill>
                <a:latin typeface="Times New Roman"/>
                <a:ea typeface="Times New Roman"/>
                <a:cs typeface="Times New Roman"/>
                <a:sym typeface="Times New Roman"/>
              </a:rPr>
              <a:t>Η ενημέρωση επί των προσωπικών δεδομένων και η εφαρμογή του GDPR είναι μία συνεχής διαδικασία </a:t>
            </a:r>
            <a:r>
              <a:rPr i="1" lang="en-US" sz="1400">
                <a:solidFill>
                  <a:srgbClr val="000000"/>
                </a:solidFill>
                <a:latin typeface="Times New Roman"/>
                <a:ea typeface="Times New Roman"/>
                <a:cs typeface="Times New Roman"/>
                <a:sym typeface="Times New Roman"/>
              </a:rPr>
              <a:t>για τον Ιδιωτικό και Δημόσιο Τομέα.</a:t>
            </a:r>
            <a:r>
              <a:rPr i="1" lang="en-US" sz="1400" u="none">
                <a:solidFill>
                  <a:srgbClr val="000000"/>
                </a:solidFill>
                <a:latin typeface="Times New Roman"/>
                <a:ea typeface="Times New Roman"/>
                <a:cs typeface="Times New Roman"/>
                <a:sym typeface="Times New Roman"/>
              </a:rPr>
              <a:t> </a:t>
            </a:r>
            <a:r>
              <a:rPr i="1" lang="en-US" sz="1400">
                <a:solidFill>
                  <a:srgbClr val="000000"/>
                </a:solidFill>
                <a:latin typeface="Times New Roman"/>
                <a:ea typeface="Times New Roman"/>
                <a:cs typeface="Times New Roman"/>
                <a:sym typeface="Times New Roman"/>
              </a:rPr>
              <a:t>Ι</a:t>
            </a:r>
            <a:r>
              <a:rPr i="1" lang="en-US" sz="1400" u="none">
                <a:solidFill>
                  <a:srgbClr val="000000"/>
                </a:solidFill>
                <a:latin typeface="Times New Roman"/>
                <a:ea typeface="Times New Roman"/>
                <a:cs typeface="Times New Roman"/>
                <a:sym typeface="Times New Roman"/>
              </a:rPr>
              <a:t>δίως για τους Φορείς του Δημοσίου η ευθύνη είναι σημαντική καθότι εξ ορισμού καλούνται να επιτελέσουν την τήρηση της νομιμότητας.</a:t>
            </a:r>
            <a:r>
              <a:rPr i="1" lang="en-US" sz="1400">
                <a:solidFill>
                  <a:srgbClr val="000000"/>
                </a:solidFill>
                <a:latin typeface="Times New Roman"/>
                <a:ea typeface="Times New Roman"/>
                <a:cs typeface="Times New Roman"/>
                <a:sym typeface="Times New Roman"/>
              </a:rPr>
              <a:t>”</a:t>
            </a:r>
            <a:endParaRPr i="1" sz="1400">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t/>
            </a:r>
            <a:endParaRPr i="1" sz="1400">
              <a:solidFill>
                <a:srgbClr val="000000"/>
              </a:solidFill>
              <a:latin typeface="Times New Roman"/>
              <a:ea typeface="Times New Roman"/>
              <a:cs typeface="Times New Roman"/>
              <a:sym typeface="Times New Roman"/>
            </a:endParaRPr>
          </a:p>
          <a:p>
            <a:pPr indent="0" lvl="0" marL="0" marR="0" rtl="0" algn="ctr">
              <a:lnSpc>
                <a:spcPct val="100000"/>
              </a:lnSpc>
              <a:spcBef>
                <a:spcPts val="1200"/>
              </a:spcBef>
              <a:spcAft>
                <a:spcPts val="0"/>
              </a:spcAft>
              <a:buClr>
                <a:srgbClr val="000000"/>
              </a:buClr>
              <a:buSzPts val="2200"/>
              <a:buFont typeface="Arial"/>
              <a:buNone/>
            </a:pPr>
            <a:r>
              <a:rPr b="1" i="0" lang="en-US" sz="2000" u="none">
                <a:solidFill>
                  <a:srgbClr val="000000"/>
                </a:solidFill>
                <a:latin typeface="Times New Roman"/>
                <a:ea typeface="Times New Roman"/>
                <a:cs typeface="Times New Roman"/>
                <a:sym typeface="Times New Roman"/>
              </a:rPr>
              <a:t>ΣΤΑΥΡΟΣ ΤΑΣΙΟΠΟΥΛΟΣ</a:t>
            </a:r>
            <a:endParaRPr sz="1100">
              <a:latin typeface="Times New Roman"/>
              <a:ea typeface="Times New Roman"/>
              <a:cs typeface="Times New Roman"/>
              <a:sym typeface="Times New Roman"/>
            </a:endParaRPr>
          </a:p>
          <a:p>
            <a:pPr indent="0" lvl="0" marL="0" marR="0" rtl="0" algn="ctr">
              <a:lnSpc>
                <a:spcPct val="100000"/>
              </a:lnSpc>
              <a:spcBef>
                <a:spcPts val="1200"/>
              </a:spcBef>
              <a:spcAft>
                <a:spcPts val="0"/>
              </a:spcAft>
              <a:buClr>
                <a:srgbClr val="000000"/>
              </a:buClr>
              <a:buSzPts val="1400"/>
              <a:buFont typeface="Arial"/>
              <a:buNone/>
            </a:pPr>
            <a:r>
              <a:rPr b="1" i="0" lang="en-US" sz="1600" u="none">
                <a:solidFill>
                  <a:srgbClr val="000000"/>
                </a:solidFill>
                <a:latin typeface="Times New Roman"/>
                <a:ea typeface="Times New Roman"/>
                <a:cs typeface="Times New Roman"/>
                <a:sym typeface="Times New Roman"/>
              </a:rPr>
              <a:t>Δικηγόρος Παρ' Αρείω Πάγω LLM/MS</a:t>
            </a:r>
            <a:r>
              <a:rPr b="1" lang="en-US" sz="1600">
                <a:solidFill>
                  <a:srgbClr val="000000"/>
                </a:solidFill>
                <a:latin typeface="Times New Roman"/>
                <a:ea typeface="Times New Roman"/>
                <a:cs typeface="Times New Roman"/>
                <a:sym typeface="Times New Roman"/>
              </a:rPr>
              <a:t>c</a:t>
            </a:r>
            <a:r>
              <a:rPr b="1" i="0" lang="en-US" sz="1600" u="none">
                <a:solidFill>
                  <a:srgbClr val="000000"/>
                </a:solidFill>
                <a:latin typeface="Times New Roman"/>
                <a:ea typeface="Times New Roman"/>
                <a:cs typeface="Times New Roman"/>
                <a:sym typeface="Times New Roman"/>
              </a:rPr>
              <a:t> </a:t>
            </a:r>
            <a:endParaRPr b="1" i="0" sz="1600" u="none">
              <a:solidFill>
                <a:srgbClr val="000000"/>
              </a:solidFill>
              <a:latin typeface="Times New Roman"/>
              <a:ea typeface="Times New Roman"/>
              <a:cs typeface="Times New Roman"/>
              <a:sym typeface="Times New Roman"/>
            </a:endParaRPr>
          </a:p>
          <a:p>
            <a:pPr indent="0" lvl="0" marL="0" marR="0" rtl="0" algn="ctr">
              <a:lnSpc>
                <a:spcPct val="100000"/>
              </a:lnSpc>
              <a:spcBef>
                <a:spcPts val="1200"/>
              </a:spcBef>
              <a:spcAft>
                <a:spcPts val="0"/>
              </a:spcAft>
              <a:buClr>
                <a:srgbClr val="000000"/>
              </a:buClr>
              <a:buSzPts val="1400"/>
              <a:buFont typeface="Arial"/>
              <a:buNone/>
            </a:pPr>
            <a:r>
              <a:rPr b="1" i="0" lang="en-US" sz="1600" u="none">
                <a:solidFill>
                  <a:srgbClr val="000000"/>
                </a:solidFill>
                <a:latin typeface="Times New Roman"/>
                <a:ea typeface="Times New Roman"/>
                <a:cs typeface="Times New Roman"/>
                <a:sym typeface="Times New Roman"/>
              </a:rPr>
              <a:t>Data Protection Officer</a:t>
            </a:r>
            <a:endParaRPr b="1" i="0" sz="1600" u="none">
              <a:solidFill>
                <a:srgbClr val="000000"/>
              </a:solidFill>
              <a:latin typeface="Times New Roman"/>
              <a:ea typeface="Times New Roman"/>
              <a:cs typeface="Times New Roman"/>
              <a:sym typeface="Times New Roman"/>
            </a:endParaRPr>
          </a:p>
          <a:p>
            <a:pPr indent="0" lvl="0" marL="0" marR="0" rtl="0" algn="ctr">
              <a:lnSpc>
                <a:spcPct val="100000"/>
              </a:lnSpc>
              <a:spcBef>
                <a:spcPts val="1200"/>
              </a:spcBef>
              <a:spcAft>
                <a:spcPts val="0"/>
              </a:spcAft>
              <a:buClr>
                <a:srgbClr val="000000"/>
              </a:buClr>
              <a:buSzPts val="1400"/>
              <a:buFont typeface="Arial"/>
              <a:buNone/>
            </a:pPr>
            <a:r>
              <a:rPr b="1" lang="en-US" sz="1600" u="sng">
                <a:solidFill>
                  <a:schemeClr val="hlink"/>
                </a:solidFill>
                <a:latin typeface="Times New Roman"/>
                <a:ea typeface="Times New Roman"/>
                <a:cs typeface="Times New Roman"/>
                <a:sym typeface="Times New Roman"/>
                <a:hlinkClick r:id="rId3"/>
              </a:rPr>
              <a:t>www.stavrostasiopoulos.gr</a:t>
            </a:r>
            <a:r>
              <a:rPr b="1" lang="en-US" sz="1600">
                <a:solidFill>
                  <a:srgbClr val="000000"/>
                </a:solidFill>
                <a:latin typeface="Times New Roman"/>
                <a:ea typeface="Times New Roman"/>
                <a:cs typeface="Times New Roman"/>
                <a:sym typeface="Times New Roman"/>
              </a:rPr>
              <a:t> </a:t>
            </a:r>
            <a:endParaRPr b="1" sz="1600">
              <a:solidFill>
                <a:srgbClr val="000000"/>
              </a:solidFill>
              <a:latin typeface="Times New Roman"/>
              <a:ea typeface="Times New Roman"/>
              <a:cs typeface="Times New Roman"/>
              <a:sym typeface="Times New Roman"/>
            </a:endParaRPr>
          </a:p>
        </p:txBody>
      </p:sp>
      <p:pic>
        <p:nvPicPr>
          <p:cNvPr id="278" name="Google Shape;278;p20"/>
          <p:cNvPicPr preferRelativeResize="0"/>
          <p:nvPr/>
        </p:nvPicPr>
        <p:blipFill>
          <a:blip r:embed="rId4">
            <a:alphaModFix/>
          </a:blip>
          <a:stretch>
            <a:fillRect/>
          </a:stretch>
        </p:blipFill>
        <p:spPr>
          <a:xfrm>
            <a:off x="3010775" y="3679925"/>
            <a:ext cx="3122450" cy="1320775"/>
          </a:xfrm>
          <a:prstGeom prst="rect">
            <a:avLst/>
          </a:prstGeom>
          <a:noFill/>
          <a:ln>
            <a:noFill/>
          </a:ln>
        </p:spPr>
      </p:pic>
      <p:sp>
        <p:nvSpPr>
          <p:cNvPr id="279" name="Google Shape;279;p20"/>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3" name="Shape 153"/>
        <p:cNvGrpSpPr/>
        <p:nvPr/>
      </p:nvGrpSpPr>
      <p:grpSpPr>
        <a:xfrm>
          <a:off x="0" y="0"/>
          <a:ext cx="0" cy="0"/>
          <a:chOff x="0" y="0"/>
          <a:chExt cx="0" cy="0"/>
        </a:xfrm>
      </p:grpSpPr>
      <p:sp>
        <p:nvSpPr>
          <p:cNvPr id="154" name="Google Shape;154;p3"/>
          <p:cNvSpPr txBox="1"/>
          <p:nvPr>
            <p:ph type="title"/>
          </p:nvPr>
        </p:nvSpPr>
        <p:spPr>
          <a:xfrm>
            <a:off x="311150" y="4445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Ν.4624/2019 - Εφαρμοστικές διατάξεις στην Ελλάδα</a:t>
            </a:r>
            <a:endParaRPr b="1">
              <a:latin typeface="Times New Roman"/>
              <a:ea typeface="Times New Roman"/>
              <a:cs typeface="Times New Roman"/>
              <a:sym typeface="Times New Roman"/>
            </a:endParaRPr>
          </a:p>
        </p:txBody>
      </p:sp>
      <p:sp>
        <p:nvSpPr>
          <p:cNvPr id="155" name="Google Shape;155;p3"/>
          <p:cNvSpPr txBox="1"/>
          <p:nvPr>
            <p:ph idx="1" type="body"/>
          </p:nvPr>
        </p:nvSpPr>
        <p:spPr>
          <a:xfrm>
            <a:off x="311150" y="1266825"/>
            <a:ext cx="8520112" cy="3302000"/>
          </a:xfrm>
          <a:prstGeom prst="rect">
            <a:avLst/>
          </a:prstGeom>
          <a:noFill/>
          <a:ln>
            <a:noFill/>
          </a:ln>
        </p:spPr>
        <p:txBody>
          <a:bodyPr anchorCtr="0" anchor="t" bIns="91425" lIns="91425" spcFirstLastPara="1" rIns="91425" wrap="square" tIns="91425">
            <a:noAutofit/>
          </a:bodyPr>
          <a:lstStyle/>
          <a:p>
            <a:pPr indent="0" lvl="0" marL="0" marR="0" rtl="0" algn="l">
              <a:lnSpc>
                <a:spcPct val="95000"/>
              </a:lnSpc>
              <a:spcBef>
                <a:spcPts val="0"/>
              </a:spcBef>
              <a:spcAft>
                <a:spcPts val="0"/>
              </a:spcAft>
              <a:buClr>
                <a:srgbClr val="000000"/>
              </a:buClr>
              <a:buSzPts val="1600"/>
              <a:buFont typeface="Arial"/>
              <a:buNone/>
            </a:pPr>
            <a:r>
              <a:rPr i="0" lang="en-US" sz="1600" u="none" cap="none" strike="noStrike">
                <a:solidFill>
                  <a:srgbClr val="000000"/>
                </a:solidFill>
                <a:latin typeface="Times New Roman"/>
                <a:ea typeface="Times New Roman"/>
                <a:cs typeface="Times New Roman"/>
                <a:sym typeface="Times New Roman"/>
              </a:rPr>
              <a:t>Ο ελληνικος νόμος αφορά:</a:t>
            </a:r>
            <a:endParaRPr sz="16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600"/>
              <a:buFont typeface="Arial"/>
              <a:buNone/>
            </a:pPr>
            <a:r>
              <a:rPr i="0" lang="en-US" sz="1600" u="none" cap="none" strike="noStrike">
                <a:solidFill>
                  <a:srgbClr val="000000"/>
                </a:solidFill>
                <a:latin typeface="Times New Roman"/>
                <a:ea typeface="Times New Roman"/>
                <a:cs typeface="Times New Roman"/>
                <a:sym typeface="Times New Roman"/>
              </a:rPr>
              <a:t>α) στην αντικατάσταση του νομοθετικού πλαισίου που ρυθμίζει τη συγκρότηση και λειτουργία της Αρχής Προστασίας Δεδομένων Προσωπικού Χαρακτήρα,</a:t>
            </a:r>
            <a:endParaRPr sz="16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600"/>
              <a:buFont typeface="Arial"/>
              <a:buNone/>
            </a:pPr>
            <a:r>
              <a:rPr i="0" lang="en-US" sz="1600" u="none" cap="none" strike="noStrike">
                <a:solidFill>
                  <a:srgbClr val="000000"/>
                </a:solidFill>
                <a:latin typeface="Times New Roman"/>
                <a:ea typeface="Times New Roman"/>
                <a:cs typeface="Times New Roman"/>
                <a:sym typeface="Times New Roman"/>
              </a:rPr>
              <a:t>β) τη λήψη μέτρων εφαρμογής του Κανονισμού 2016/679 (ΓΚΠΔ/GDPR)</a:t>
            </a:r>
            <a:endParaRPr sz="16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600"/>
              <a:buFont typeface="Arial"/>
              <a:buNone/>
            </a:pPr>
            <a:r>
              <a:rPr i="0" lang="en-US" sz="1600" u="none" cap="none" strike="noStrike">
                <a:solidFill>
                  <a:srgbClr val="000000"/>
                </a:solidFill>
                <a:latin typeface="Times New Roman"/>
                <a:ea typeface="Times New Roman"/>
                <a:cs typeface="Times New Roman"/>
                <a:sym typeface="Times New Roman"/>
              </a:rPr>
              <a:t>γ) την ενσωμάτωση στην εθνική νομοθεσία της Οδηγίας (ΕΕ) 2016/680 για την προστασία των φυσικών προσώπων έναντι της επεξεργασίας δεδομένων προσωπικού χαρακτήρα από αρμόδιες αρχές για τους σκοπούς της πρόληψης, διερεύνησης, ανίχνευσης ή δίωξης ποινικών αδικημάτων ή της εκτέλεσης ποινικών κυρώσεων.</a:t>
            </a:r>
            <a:endParaRPr sz="16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600"/>
              <a:buFont typeface="Arial"/>
              <a:buNone/>
            </a:pPr>
            <a:r>
              <a:rPr i="0" lang="en-US" sz="1600" u="none" cap="none" strike="noStrike">
                <a:solidFill>
                  <a:srgbClr val="000000"/>
                </a:solidFill>
                <a:latin typeface="Times New Roman"/>
                <a:ea typeface="Times New Roman"/>
                <a:cs typeface="Times New Roman"/>
                <a:sym typeface="Times New Roman"/>
              </a:rPr>
              <a:t>δ) λειτουργεί συμπληρωματικά και ενισχυτικά προς τον GDPR και εξειδικεύει θέματα εφαρμογής</a:t>
            </a:r>
            <a:endParaRPr sz="1600">
              <a:latin typeface="Times New Roman"/>
              <a:ea typeface="Times New Roman"/>
              <a:cs typeface="Times New Roman"/>
              <a:sym typeface="Times New Roman"/>
            </a:endParaRPr>
          </a:p>
        </p:txBody>
      </p:sp>
      <p:sp>
        <p:nvSpPr>
          <p:cNvPr id="156" name="Google Shape;156;p3"/>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0" name="Shape 160"/>
        <p:cNvGrpSpPr/>
        <p:nvPr/>
      </p:nvGrpSpPr>
      <p:grpSpPr>
        <a:xfrm>
          <a:off x="0" y="0"/>
          <a:ext cx="0" cy="0"/>
          <a:chOff x="0" y="0"/>
          <a:chExt cx="0" cy="0"/>
        </a:xfrm>
      </p:grpSpPr>
      <p:sp>
        <p:nvSpPr>
          <p:cNvPr id="161" name="Google Shape;161;p4"/>
          <p:cNvSpPr txBox="1"/>
          <p:nvPr>
            <p:ph type="title"/>
          </p:nvPr>
        </p:nvSpPr>
        <p:spPr>
          <a:xfrm>
            <a:off x="311150" y="4445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Βασικά Χαρακτηριστικά του GDPR – A’ </a:t>
            </a:r>
            <a:endParaRPr b="1">
              <a:latin typeface="Times New Roman"/>
              <a:ea typeface="Times New Roman"/>
              <a:cs typeface="Times New Roman"/>
              <a:sym typeface="Times New Roman"/>
            </a:endParaRPr>
          </a:p>
        </p:txBody>
      </p:sp>
      <p:sp>
        <p:nvSpPr>
          <p:cNvPr id="162" name="Google Shape;162;p4"/>
          <p:cNvSpPr txBox="1"/>
          <p:nvPr>
            <p:ph idx="1" type="body"/>
          </p:nvPr>
        </p:nvSpPr>
        <p:spPr>
          <a:xfrm>
            <a:off x="311950" y="1261275"/>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95000"/>
              </a:lnSpc>
              <a:spcBef>
                <a:spcPts val="0"/>
              </a:spcBef>
              <a:spcAft>
                <a:spcPts val="0"/>
              </a:spcAft>
              <a:buClr>
                <a:srgbClr val="000000"/>
              </a:buClr>
              <a:buSzPts val="1500"/>
              <a:buFont typeface="Arial"/>
              <a:buNone/>
            </a:pPr>
            <a:r>
              <a:rPr b="1" i="0" lang="en-US" sz="1500" u="none" cap="none" strike="noStrike">
                <a:solidFill>
                  <a:srgbClr val="000000"/>
                </a:solidFill>
                <a:latin typeface="Times New Roman"/>
                <a:ea typeface="Times New Roman"/>
                <a:cs typeface="Times New Roman"/>
                <a:sym typeface="Times New Roman"/>
              </a:rPr>
              <a:t>Νομιμότητα, αντικειμενικότητα και διαφάνεια:</a:t>
            </a:r>
            <a:r>
              <a:rPr i="0" lang="en-US" sz="1500" u="none" cap="none" strike="noStrike">
                <a:solidFill>
                  <a:srgbClr val="000000"/>
                </a:solidFill>
                <a:latin typeface="Times New Roman"/>
                <a:ea typeface="Times New Roman"/>
                <a:cs typeface="Times New Roman"/>
                <a:sym typeface="Times New Roman"/>
              </a:rPr>
              <a:t> τα δεδομένα προσωπικού χαρακτήρα οφείλουν να υποβάλλονται σε σύννομη και θεμιτή επεξεργασία με διαφανή τρόπο σε σχέση με το υποκείμενο των δεδομένων.</a:t>
            </a:r>
            <a:endParaRPr sz="15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500"/>
              <a:buFont typeface="Arial"/>
              <a:buNone/>
            </a:pPr>
            <a:r>
              <a:rPr b="1" i="0" lang="en-US" sz="1500" u="none" cap="none" strike="noStrike">
                <a:solidFill>
                  <a:srgbClr val="000000"/>
                </a:solidFill>
                <a:latin typeface="Times New Roman"/>
                <a:ea typeface="Times New Roman"/>
                <a:cs typeface="Times New Roman"/>
                <a:sym typeface="Times New Roman"/>
              </a:rPr>
              <a:t>Σκοπός:</a:t>
            </a:r>
            <a:r>
              <a:rPr i="0" lang="en-US" sz="1500" u="none" cap="none" strike="noStrike">
                <a:solidFill>
                  <a:srgbClr val="000000"/>
                </a:solidFill>
                <a:latin typeface="Times New Roman"/>
                <a:ea typeface="Times New Roman"/>
                <a:cs typeface="Times New Roman"/>
                <a:sym typeface="Times New Roman"/>
              </a:rPr>
              <a:t> Τα δεδομένα πρέπει να συλλέγονται για καθορισμένους, ρητούς και νόμιμους σκοπούς και να εξασφαλίζεται ότι δεν υποβάλλονται σε περαιτέρω επεξεργασία κατά τρόπο ασύμβατο προς τους σκοπούς αυτούς.</a:t>
            </a:r>
            <a:endParaRPr sz="15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500"/>
              <a:buFont typeface="Arial"/>
              <a:buNone/>
            </a:pPr>
            <a:r>
              <a:rPr b="1" i="0" lang="en-US" sz="1500" u="none" cap="none" strike="noStrike">
                <a:solidFill>
                  <a:srgbClr val="000000"/>
                </a:solidFill>
                <a:latin typeface="Times New Roman"/>
                <a:ea typeface="Times New Roman"/>
                <a:cs typeface="Times New Roman"/>
                <a:sym typeface="Times New Roman"/>
              </a:rPr>
              <a:t>Ελαχιστοποίηση: </a:t>
            </a:r>
            <a:r>
              <a:rPr i="0" lang="en-US" sz="1500" u="none" cap="none" strike="noStrike">
                <a:solidFill>
                  <a:srgbClr val="000000"/>
                </a:solidFill>
                <a:latin typeface="Times New Roman"/>
                <a:ea typeface="Times New Roman"/>
                <a:cs typeface="Times New Roman"/>
                <a:sym typeface="Times New Roman"/>
              </a:rPr>
              <a:t>πρέπει τα δεδομένα να είναι κατάλληλα, συναφή και να περιορίζονται στο αναγκαίο για τους σκοπούς για τους οποίους υποβάλλονται σε επεξεργασία</a:t>
            </a:r>
            <a:endParaRPr sz="1500">
              <a:latin typeface="Times New Roman"/>
              <a:ea typeface="Times New Roman"/>
              <a:cs typeface="Times New Roman"/>
              <a:sym typeface="Times New Roman"/>
            </a:endParaRPr>
          </a:p>
          <a:p>
            <a:pPr indent="0" lvl="0" marL="0" marR="0" rtl="0" algn="l">
              <a:lnSpc>
                <a:spcPct val="95000"/>
              </a:lnSpc>
              <a:spcBef>
                <a:spcPts val="1200"/>
              </a:spcBef>
              <a:spcAft>
                <a:spcPts val="0"/>
              </a:spcAft>
              <a:buClr>
                <a:srgbClr val="000000"/>
              </a:buClr>
              <a:buSzPts val="1500"/>
              <a:buFont typeface="Arial"/>
              <a:buNone/>
            </a:pPr>
            <a:r>
              <a:rPr b="1" i="0" lang="en-US" sz="1500" u="none" cap="none" strike="noStrike">
                <a:solidFill>
                  <a:srgbClr val="000000"/>
                </a:solidFill>
                <a:latin typeface="Times New Roman"/>
                <a:ea typeface="Times New Roman"/>
                <a:cs typeface="Times New Roman"/>
                <a:sym typeface="Times New Roman"/>
              </a:rPr>
              <a:t>Ακρίβεια:</a:t>
            </a:r>
            <a:r>
              <a:rPr i="0" lang="en-US" sz="1500" u="none" cap="none" strike="noStrike">
                <a:solidFill>
                  <a:srgbClr val="000000"/>
                </a:solidFill>
                <a:latin typeface="Times New Roman"/>
                <a:ea typeface="Times New Roman"/>
                <a:cs typeface="Times New Roman"/>
                <a:sym typeface="Times New Roman"/>
              </a:rPr>
              <a:t> τα δεδομένα πρέπει να είναι ακριβή και, όταν είναι αναγκαίο, να επικαιροποιούνται· πρέπει να λαμβάνονται όλα τα εύλογα μέτρα για την άμεση διαγραφή ή διόρθωση δεδομένων προσωπικού χαρακτήρα τα οποία είναι ανακριβή, σε σχέση με τους σκοπούς της επεξεργασίας</a:t>
            </a:r>
            <a:endParaRPr sz="1500">
              <a:latin typeface="Times New Roman"/>
              <a:ea typeface="Times New Roman"/>
              <a:cs typeface="Times New Roman"/>
              <a:sym typeface="Times New Roman"/>
            </a:endParaRPr>
          </a:p>
        </p:txBody>
      </p:sp>
      <p:sp>
        <p:nvSpPr>
          <p:cNvPr id="163" name="Google Shape;163;p4"/>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7" name="Shape 167"/>
        <p:cNvGrpSpPr/>
        <p:nvPr/>
      </p:nvGrpSpPr>
      <p:grpSpPr>
        <a:xfrm>
          <a:off x="0" y="0"/>
          <a:ext cx="0" cy="0"/>
          <a:chOff x="0" y="0"/>
          <a:chExt cx="0" cy="0"/>
        </a:xfrm>
      </p:grpSpPr>
      <p:sp>
        <p:nvSpPr>
          <p:cNvPr id="168" name="Google Shape;168;p5"/>
          <p:cNvSpPr txBox="1"/>
          <p:nvPr>
            <p:ph type="title"/>
          </p:nvPr>
        </p:nvSpPr>
        <p:spPr>
          <a:xfrm>
            <a:off x="311150" y="2286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Βασικά Χαρακτηριστικά του GDPR – B’</a:t>
            </a:r>
            <a:endParaRPr b="1" sz="2800">
              <a:latin typeface="Times New Roman"/>
              <a:ea typeface="Times New Roman"/>
              <a:cs typeface="Times New Roman"/>
              <a:sym typeface="Times New Roman"/>
            </a:endParaRPr>
          </a:p>
        </p:txBody>
      </p:sp>
      <p:sp>
        <p:nvSpPr>
          <p:cNvPr id="169" name="Google Shape;169;p5"/>
          <p:cNvSpPr txBox="1"/>
          <p:nvPr>
            <p:ph idx="1" type="body"/>
          </p:nvPr>
        </p:nvSpPr>
        <p:spPr>
          <a:xfrm>
            <a:off x="311150" y="946150"/>
            <a:ext cx="8520112" cy="3302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200"/>
              <a:buFont typeface="Arial"/>
              <a:buNone/>
            </a:pPr>
            <a:r>
              <a:rPr b="1" i="0" lang="en-US" sz="1400" u="none" cap="none" strike="noStrike">
                <a:solidFill>
                  <a:srgbClr val="000000"/>
                </a:solidFill>
                <a:latin typeface="Times New Roman"/>
                <a:ea typeface="Times New Roman"/>
                <a:cs typeface="Times New Roman"/>
                <a:sym typeface="Times New Roman"/>
              </a:rPr>
              <a:t>Περιορισμός στον σκοπό της επεξεργασίας:</a:t>
            </a:r>
            <a:r>
              <a:rPr i="0" lang="en-US" u="none" cap="none" strike="noStrike">
                <a:solidFill>
                  <a:srgbClr val="000000"/>
                </a:solidFill>
                <a:latin typeface="Times New Roman"/>
                <a:ea typeface="Times New Roman"/>
                <a:cs typeface="Times New Roman"/>
                <a:sym typeface="Times New Roman"/>
              </a:rPr>
              <a:t> τα δεδομένα συλλέγονται για καθορισμένους, ρητούς και νόμιμους σκοπούς και δεν υποβάλλονται σε περαιτέρω επεξεργασία κατά τρόπο ασύμβατο προς τους σκοπούς αυτούς.</a:t>
            </a:r>
            <a:endParaRPr>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b="1" i="0" lang="en-US" sz="1400" u="none" cap="none" strike="noStrike">
                <a:solidFill>
                  <a:srgbClr val="000000"/>
                </a:solidFill>
                <a:latin typeface="Times New Roman"/>
                <a:ea typeface="Times New Roman"/>
                <a:cs typeface="Times New Roman"/>
                <a:sym typeface="Times New Roman"/>
              </a:rPr>
              <a:t>Περιορισμός της περιόδου αποθήκευσης: </a:t>
            </a:r>
            <a:r>
              <a:rPr i="0" lang="en-US" u="none" cap="none" strike="noStrike">
                <a:solidFill>
                  <a:srgbClr val="000000"/>
                </a:solidFill>
                <a:latin typeface="Times New Roman"/>
                <a:ea typeface="Times New Roman"/>
                <a:cs typeface="Times New Roman"/>
                <a:sym typeface="Times New Roman"/>
              </a:rPr>
              <a:t>διατηρούνται υπό μορφή που επιτρέπει την ταυτοποίηση των υποκειμένων των δεδομένων μόνο για το διάστημα που απαιτείται για τους σκοπούς της επεξεργασίας των δεδομένων προσωπικού χαρακτήρα·</a:t>
            </a:r>
            <a:endParaRPr>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b="1" i="0" lang="en-US" sz="1400" u="none" cap="none" strike="noStrike">
                <a:solidFill>
                  <a:srgbClr val="000000"/>
                </a:solidFill>
                <a:latin typeface="Times New Roman"/>
                <a:ea typeface="Times New Roman"/>
                <a:cs typeface="Times New Roman"/>
                <a:sym typeface="Times New Roman"/>
              </a:rPr>
              <a:t>Ακεραιότητα και Εμπιστευτικότητα:</a:t>
            </a:r>
            <a:r>
              <a:rPr i="0" lang="en-US" u="none" cap="none" strike="noStrike">
                <a:solidFill>
                  <a:srgbClr val="000000"/>
                </a:solidFill>
                <a:latin typeface="Times New Roman"/>
                <a:ea typeface="Times New Roman"/>
                <a:cs typeface="Times New Roman"/>
                <a:sym typeface="Times New Roman"/>
              </a:rPr>
              <a:t> τα δεδομένα υποβάλλονται σε επεξεργασία κατά τρόπο που εγγυάται την ενδεδειγμένη ασφάλεια των δεδομένων προσωπικού χαρακτήρα, μεταξύ άλλων την προστασία τους από μη εξουσιοδοτημένη ή παράνομη επεξεργασία και τυχαία απώλεια, καταστροφή ή φθορά, με τη χρησιμοποίηση κατάλληλων τεχνικών ή οργανωτικών μέτρων.</a:t>
            </a:r>
            <a:endParaRPr>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b="1" i="0" lang="en-US" sz="1400" u="none" cap="none" strike="noStrike">
                <a:solidFill>
                  <a:srgbClr val="000000"/>
                </a:solidFill>
                <a:latin typeface="Times New Roman"/>
                <a:ea typeface="Times New Roman"/>
                <a:cs typeface="Times New Roman"/>
                <a:sym typeface="Times New Roman"/>
              </a:rPr>
              <a:t>Λογοδοσία: </a:t>
            </a:r>
            <a:r>
              <a:rPr i="0" lang="en-US" u="none" cap="none" strike="noStrike">
                <a:solidFill>
                  <a:srgbClr val="000000"/>
                </a:solidFill>
                <a:latin typeface="Times New Roman"/>
                <a:ea typeface="Times New Roman"/>
                <a:cs typeface="Times New Roman"/>
                <a:sym typeface="Times New Roman"/>
              </a:rPr>
              <a:t>«Ο υπεύθυνος επεξεργασίας φέρει την ευθύνη και είναι σε θέση να αποδείξει την συμμόρφωση...». </a:t>
            </a:r>
            <a:r>
              <a:rPr lang="en-US">
                <a:solidFill>
                  <a:srgbClr val="000000"/>
                </a:solidFill>
                <a:latin typeface="Times New Roman"/>
                <a:ea typeface="Times New Roman"/>
                <a:cs typeface="Times New Roman"/>
                <a:sym typeface="Times New Roman"/>
              </a:rPr>
              <a:t>           </a:t>
            </a:r>
            <a:endParaRPr>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200"/>
              <a:buFont typeface="Arial"/>
              <a:buNone/>
            </a:pPr>
            <a:r>
              <a:rPr i="0" lang="en-US" u="none" cap="none" strike="noStrike">
                <a:solidFill>
                  <a:srgbClr val="000000"/>
                </a:solidFill>
                <a:latin typeface="Times New Roman"/>
                <a:ea typeface="Times New Roman"/>
                <a:cs typeface="Times New Roman"/>
                <a:sym typeface="Times New Roman"/>
              </a:rPr>
              <a:t>Συνοδεύεται από πληθώρα ρυθμιστικών διατάξεων, ικανών να εξασφαλίσουν την αποτελεσματική προστασία και ασφάλεια των δεδομένων, που διαχειρίζονται οι υπεύθυνοι</a:t>
            </a:r>
            <a:r>
              <a:rPr lang="en-US">
                <a:solidFill>
                  <a:srgbClr val="000000"/>
                </a:solidFill>
                <a:latin typeface="Times New Roman"/>
                <a:ea typeface="Times New Roman"/>
                <a:cs typeface="Times New Roman"/>
                <a:sym typeface="Times New Roman"/>
              </a:rPr>
              <a:t> και βασικές κινήσεις είναι </a:t>
            </a:r>
            <a:r>
              <a:rPr i="0" lang="en-US" u="none" cap="none" strike="noStrike">
                <a:solidFill>
                  <a:srgbClr val="000000"/>
                </a:solidFill>
                <a:latin typeface="Times New Roman"/>
                <a:ea typeface="Times New Roman"/>
                <a:cs typeface="Times New Roman"/>
                <a:sym typeface="Times New Roman"/>
              </a:rPr>
              <a:t>η υποχρέωση εκπόνησης μελέτης αντικτύπου, η γνωστοποίηση των παραβιάσεων προσωπικών δεδομένων που έχουν λάβει χώρα τόσο στην εποπτική αρχή όσο και στο υποκείμενο των δεδομένων, ο σχεδιασμός με γνώμονα την ιδιωτικότητα τόσο κατά τον σχεδιασμό όσο και εξ ορισμού (Privacy by Design/Privacy by Default)</a:t>
            </a:r>
            <a:r>
              <a:rPr lang="en-US">
                <a:solidFill>
                  <a:srgbClr val="000000"/>
                </a:solidFill>
                <a:latin typeface="Times New Roman"/>
                <a:ea typeface="Times New Roman"/>
                <a:cs typeface="Times New Roman"/>
                <a:sym typeface="Times New Roman"/>
              </a:rPr>
              <a:t>.</a:t>
            </a:r>
            <a:endParaRPr>
              <a:latin typeface="Times New Roman"/>
              <a:ea typeface="Times New Roman"/>
              <a:cs typeface="Times New Roman"/>
              <a:sym typeface="Times New Roman"/>
            </a:endParaRPr>
          </a:p>
        </p:txBody>
      </p:sp>
      <p:sp>
        <p:nvSpPr>
          <p:cNvPr id="170" name="Google Shape;170;p5"/>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7"/>
          <p:cNvSpPr txBox="1"/>
          <p:nvPr>
            <p:ph type="title"/>
          </p:nvPr>
        </p:nvSpPr>
        <p:spPr>
          <a:xfrm>
            <a:off x="311150" y="2286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Προσωπικά Δεδομένα - τι είναι ;</a:t>
            </a:r>
            <a:endParaRPr>
              <a:latin typeface="Times New Roman"/>
              <a:ea typeface="Times New Roman"/>
              <a:cs typeface="Times New Roman"/>
              <a:sym typeface="Times New Roman"/>
            </a:endParaRPr>
          </a:p>
        </p:txBody>
      </p:sp>
      <p:sp>
        <p:nvSpPr>
          <p:cNvPr id="176" name="Google Shape;176;p7"/>
          <p:cNvSpPr txBox="1"/>
          <p:nvPr>
            <p:ph idx="1" type="body"/>
          </p:nvPr>
        </p:nvSpPr>
        <p:spPr>
          <a:xfrm>
            <a:off x="311150" y="801687"/>
            <a:ext cx="8520112" cy="3302000"/>
          </a:xfrm>
          <a:prstGeom prst="rect">
            <a:avLst/>
          </a:prstGeom>
          <a:noFill/>
          <a:ln>
            <a:noFill/>
          </a:ln>
        </p:spPr>
        <p:txBody>
          <a:bodyPr anchorCtr="0" anchor="t" bIns="91425" lIns="91425" spcFirstLastPara="1" rIns="91425" wrap="square" tIns="91425">
            <a:noAutofit/>
          </a:bodyPr>
          <a:lstStyle/>
          <a:p>
            <a:pPr indent="0" lvl="0" marL="0" marR="0" rtl="0" algn="l">
              <a:lnSpc>
                <a:spcPct val="90000"/>
              </a:lnSpc>
              <a:spcBef>
                <a:spcPts val="0"/>
              </a:spcBef>
              <a:spcAft>
                <a:spcPts val="0"/>
              </a:spcAft>
              <a:buClr>
                <a:srgbClr val="000000"/>
              </a:buClr>
              <a:buSzPts val="1200"/>
              <a:buFont typeface="Arial"/>
              <a:buNone/>
            </a:pPr>
            <a:r>
              <a:rPr b="1" i="0" lang="en-US" sz="1400" u="none">
                <a:solidFill>
                  <a:srgbClr val="000000"/>
                </a:solidFill>
                <a:latin typeface="Times New Roman"/>
                <a:ea typeface="Times New Roman"/>
                <a:cs typeface="Times New Roman"/>
                <a:sym typeface="Times New Roman"/>
              </a:rPr>
              <a:t>Σύμφωνα με τον G</a:t>
            </a:r>
            <a:r>
              <a:rPr b="1" lang="en-US" sz="1400">
                <a:solidFill>
                  <a:srgbClr val="000000"/>
                </a:solidFill>
                <a:latin typeface="Times New Roman"/>
                <a:ea typeface="Times New Roman"/>
                <a:cs typeface="Times New Roman"/>
                <a:sym typeface="Times New Roman"/>
              </a:rPr>
              <a:t>DPR (</a:t>
            </a:r>
            <a:r>
              <a:rPr b="1" i="0" lang="en-US" sz="1400" u="none">
                <a:solidFill>
                  <a:srgbClr val="000000"/>
                </a:solidFill>
                <a:latin typeface="Times New Roman"/>
                <a:ea typeface="Times New Roman"/>
                <a:cs typeface="Times New Roman"/>
                <a:sym typeface="Times New Roman"/>
              </a:rPr>
              <a:t>άρθρο 4)</a:t>
            </a:r>
            <a:r>
              <a:rPr b="1" lang="en-US" sz="1400">
                <a:solidFill>
                  <a:srgbClr val="000000"/>
                </a:solidFill>
                <a:latin typeface="Times New Roman"/>
                <a:ea typeface="Times New Roman"/>
                <a:cs typeface="Times New Roman"/>
                <a:sym typeface="Times New Roman"/>
              </a:rPr>
              <a:t>,</a:t>
            </a:r>
            <a:r>
              <a:rPr b="1" i="0" lang="en-US" sz="1400" u="none">
                <a:solidFill>
                  <a:srgbClr val="000000"/>
                </a:solidFill>
                <a:latin typeface="Times New Roman"/>
                <a:ea typeface="Times New Roman"/>
                <a:cs typeface="Times New Roman"/>
                <a:sym typeface="Times New Roman"/>
              </a:rPr>
              <a:t> δεδομένα προσωπικού χαρακτήρα είναι: κάθε πληροφορία που αφορά ταυτοποιημένο ή ταυτοποιήσιμο φυσικό πρόσωπο («υποκείμενο των δεδομένων»).</a:t>
            </a:r>
            <a:endParaRPr sz="1400">
              <a:latin typeface="Times New Roman"/>
              <a:ea typeface="Times New Roman"/>
              <a:cs typeface="Times New Roman"/>
              <a:sym typeface="Times New Roman"/>
            </a:endParaRPr>
          </a:p>
          <a:p>
            <a:pPr indent="0" lvl="0" marL="457200" marR="0" rtl="0" algn="l">
              <a:lnSpc>
                <a:spcPct val="90000"/>
              </a:lnSpc>
              <a:spcBef>
                <a:spcPts val="0"/>
              </a:spcBef>
              <a:spcAft>
                <a:spcPts val="0"/>
              </a:spcAft>
              <a:buClr>
                <a:srgbClr val="000000"/>
              </a:buClr>
              <a:buSzPts val="1200"/>
              <a:buFont typeface="Arial"/>
              <a:buNone/>
            </a:pPr>
            <a:r>
              <a:t/>
            </a:r>
            <a:endParaRPr i="0" sz="1400" u="none">
              <a:solidFill>
                <a:srgbClr val="000000"/>
              </a:solidFill>
              <a:latin typeface="Times New Roman"/>
              <a:ea typeface="Times New Roman"/>
              <a:cs typeface="Times New Roman"/>
              <a:sym typeface="Times New Roman"/>
            </a:endParaRPr>
          </a:p>
          <a:p>
            <a:pPr indent="0" lvl="0" marL="0" marR="0" rtl="0" algn="l">
              <a:lnSpc>
                <a:spcPct val="90000"/>
              </a:lnSpc>
              <a:spcBef>
                <a:spcPts val="0"/>
              </a:spcBef>
              <a:spcAft>
                <a:spcPts val="0"/>
              </a:spcAft>
              <a:buClr>
                <a:srgbClr val="000000"/>
              </a:buClr>
              <a:buSzPts val="1200"/>
              <a:buFont typeface="Arial"/>
              <a:buNone/>
            </a:pPr>
            <a:r>
              <a:rPr i="0" lang="en-US" sz="1400" u="none">
                <a:solidFill>
                  <a:srgbClr val="000000"/>
                </a:solidFill>
                <a:latin typeface="Times New Roman"/>
                <a:ea typeface="Times New Roman"/>
                <a:cs typeface="Times New Roman"/>
                <a:sym typeface="Times New Roman"/>
              </a:rPr>
              <a:t>Ταυτοποιήσιμο φυσικό πρόσωπο είναι εκείνο του οποίου η ταυτότητα μπορεί να εξακριβωθεί, άμεσα ή έμμεσα, ιδίως μέσω αναφοράς σε αναγνωριστικ</a:t>
            </a:r>
            <a:r>
              <a:rPr lang="en-US" sz="1400">
                <a:solidFill>
                  <a:srgbClr val="000000"/>
                </a:solidFill>
                <a:latin typeface="Times New Roman"/>
                <a:ea typeface="Times New Roman"/>
                <a:cs typeface="Times New Roman"/>
                <a:sym typeface="Times New Roman"/>
              </a:rPr>
              <a:t>ά στοιχεία ταυτότητας, τα οποία με βάση τον Κανονισμό</a:t>
            </a:r>
            <a:r>
              <a:rPr lang="en-US" sz="1400">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είναι</a:t>
            </a:r>
            <a:r>
              <a:rPr lang="en-US" sz="1400">
                <a:solidFill>
                  <a:srgbClr val="000000"/>
                </a:solidFill>
                <a:latin typeface="Times New Roman"/>
                <a:ea typeface="Times New Roman"/>
                <a:cs typeface="Times New Roman"/>
                <a:sym typeface="Times New Roman"/>
              </a:rPr>
              <a:t>:</a:t>
            </a:r>
            <a:endParaRPr sz="1400">
              <a:solidFill>
                <a:srgbClr val="000000"/>
              </a:solidFill>
              <a:latin typeface="Times New Roman"/>
              <a:ea typeface="Times New Roman"/>
              <a:cs typeface="Times New Roman"/>
              <a:sym typeface="Times New Roman"/>
            </a:endParaRPr>
          </a:p>
          <a:p>
            <a:pPr indent="0" lvl="0" marL="0" marR="0" rtl="0" algn="l">
              <a:lnSpc>
                <a:spcPct val="90000"/>
              </a:lnSpc>
              <a:spcBef>
                <a:spcPts val="0"/>
              </a:spcBef>
              <a:spcAft>
                <a:spcPts val="0"/>
              </a:spcAft>
              <a:buClr>
                <a:srgbClr val="000000"/>
              </a:buClr>
              <a:buSzPts val="1200"/>
              <a:buFont typeface="Arial"/>
              <a:buNone/>
            </a:pPr>
            <a:r>
              <a:t/>
            </a:r>
            <a:endParaRPr sz="1400">
              <a:solidFill>
                <a:srgbClr val="000000"/>
              </a:solidFill>
              <a:latin typeface="Times New Roman"/>
              <a:ea typeface="Times New Roman"/>
              <a:cs typeface="Times New Roman"/>
              <a:sym typeface="Times New Roman"/>
            </a:endParaRPr>
          </a:p>
          <a:p>
            <a:pPr indent="-317500" lvl="0" marL="457200" marR="0" rtl="0" algn="l">
              <a:lnSpc>
                <a:spcPct val="5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το όνομα</a:t>
            </a:r>
            <a:r>
              <a:rPr lang="en-US" sz="1400">
                <a:solidFill>
                  <a:srgbClr val="000000"/>
                </a:solidFill>
                <a:latin typeface="Times New Roman"/>
                <a:ea typeface="Times New Roman"/>
                <a:cs typeface="Times New Roman"/>
                <a:sym typeface="Times New Roman"/>
              </a:rPr>
              <a:t> και </a:t>
            </a:r>
            <a:r>
              <a:rPr i="0" lang="en-US" sz="1400" u="none">
                <a:solidFill>
                  <a:srgbClr val="000000"/>
                </a:solidFill>
                <a:latin typeface="Times New Roman"/>
                <a:ea typeface="Times New Roman"/>
                <a:cs typeface="Times New Roman"/>
                <a:sym typeface="Times New Roman"/>
              </a:rPr>
              <a:t>ο αριθμός ταυτότητας</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317500" lvl="0" marL="457200" marR="0" rtl="0" algn="l">
              <a:lnSpc>
                <a:spcPct val="5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τα δεδομένα θέσης (ακόμα και η διεύθυνση κατοικίας/εργασίας)</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317500" lvl="0" marL="457200" marR="0" rtl="0" algn="l">
              <a:lnSpc>
                <a:spcPct val="5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τα επιγραμμικά αναγνωριστικά ταυτότητας, όπως η διεύθυνση IP</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317500" lvl="0" marL="457200" marR="0" rtl="0" algn="l">
              <a:lnSpc>
                <a:spcPct val="50000"/>
              </a:lnSpc>
              <a:spcBef>
                <a:spcPts val="0"/>
              </a:spcBef>
              <a:spcAft>
                <a:spcPts val="0"/>
              </a:spcAft>
              <a:buClr>
                <a:srgbClr val="000000"/>
              </a:buClr>
              <a:buSzPts val="1400"/>
              <a:buFont typeface="Times New Roman"/>
              <a:buChar char="➢"/>
            </a:pPr>
            <a:r>
              <a:rPr lang="en-US" sz="1400">
                <a:solidFill>
                  <a:srgbClr val="000000"/>
                </a:solidFill>
                <a:latin typeface="Times New Roman"/>
                <a:ea typeface="Times New Roman"/>
                <a:cs typeface="Times New Roman"/>
                <a:sym typeface="Times New Roman"/>
              </a:rPr>
              <a:t>στοιχεία που </a:t>
            </a:r>
            <a:r>
              <a:rPr i="0" lang="en-US" sz="1400" u="none">
                <a:solidFill>
                  <a:srgbClr val="000000"/>
                </a:solidFill>
                <a:latin typeface="Times New Roman"/>
                <a:ea typeface="Times New Roman"/>
                <a:cs typeface="Times New Roman"/>
                <a:sym typeface="Times New Roman"/>
              </a:rPr>
              <a:t>αναφέρονται και </a:t>
            </a:r>
            <a:r>
              <a:rPr lang="en-US" sz="1400">
                <a:solidFill>
                  <a:srgbClr val="000000"/>
                </a:solidFill>
                <a:latin typeface="Times New Roman"/>
                <a:ea typeface="Times New Roman"/>
                <a:cs typeface="Times New Roman"/>
                <a:sym typeface="Times New Roman"/>
              </a:rPr>
              <a:t>περιγράφουν </a:t>
            </a:r>
            <a:r>
              <a:rPr i="0" lang="en-US" sz="1400" u="none">
                <a:solidFill>
                  <a:srgbClr val="000000"/>
                </a:solidFill>
                <a:latin typeface="Times New Roman"/>
                <a:ea typeface="Times New Roman"/>
                <a:cs typeface="Times New Roman"/>
                <a:sym typeface="Times New Roman"/>
              </a:rPr>
              <a:t>τη σωματική, φυσιολογική, γενετική, ψυχολογική, οικονομική</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rPr i="0" lang="en-US" sz="1400" u="none">
                <a:solidFill>
                  <a:srgbClr val="000000"/>
                </a:solidFill>
                <a:latin typeface="Times New Roman"/>
                <a:ea typeface="Times New Roman"/>
                <a:cs typeface="Times New Roman"/>
                <a:sym typeface="Times New Roman"/>
              </a:rPr>
              <a:t>πολιτιστική ή κοινωνική ταυτότητα, εμφάνιση και υγεία του φυσικού προσώπου</a:t>
            </a:r>
            <a:endParaRPr sz="1400">
              <a:latin typeface="Times New Roman"/>
              <a:ea typeface="Times New Roman"/>
              <a:cs typeface="Times New Roman"/>
              <a:sym typeface="Times New Roman"/>
            </a:endParaRPr>
          </a:p>
          <a:p>
            <a:pPr indent="0" lvl="0" marL="914400" marR="0" rtl="0" algn="l">
              <a:lnSpc>
                <a:spcPct val="50000"/>
              </a:lnSpc>
              <a:spcBef>
                <a:spcPts val="0"/>
              </a:spcBef>
              <a:spcAft>
                <a:spcPts val="0"/>
              </a:spcAft>
              <a:buNone/>
            </a:pPr>
            <a:r>
              <a:t/>
            </a:r>
            <a:endParaRPr i="0" sz="1400" u="none">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317500" lvl="0" marL="457200" marR="0" rtl="0" algn="l">
              <a:lnSpc>
                <a:spcPct val="50000"/>
              </a:lnSpc>
              <a:spcBef>
                <a:spcPts val="0"/>
              </a:spcBef>
              <a:spcAft>
                <a:spcPts val="0"/>
              </a:spcAft>
              <a:buClr>
                <a:srgbClr val="000000"/>
              </a:buClr>
              <a:buSzPts val="1400"/>
              <a:buFont typeface="Times New Roman"/>
              <a:buChar char="➢"/>
            </a:pPr>
            <a:r>
              <a:rPr lang="en-US" sz="1400">
                <a:solidFill>
                  <a:srgbClr val="000000"/>
                </a:solidFill>
                <a:latin typeface="Times New Roman"/>
                <a:ea typeface="Times New Roman"/>
                <a:cs typeface="Times New Roman"/>
                <a:sym typeface="Times New Roman"/>
              </a:rPr>
              <a:t>π</a:t>
            </a:r>
            <a:r>
              <a:rPr i="0" lang="en-US" sz="1400" u="none">
                <a:solidFill>
                  <a:srgbClr val="000000"/>
                </a:solidFill>
                <a:latin typeface="Times New Roman"/>
                <a:ea typeface="Times New Roman"/>
                <a:cs typeface="Times New Roman"/>
                <a:sym typeface="Times New Roman"/>
              </a:rPr>
              <a:t>ληροφορίες οι οποίες, συλλεγόμενες σε σύνολο, μπορούν να οδηγήσουν στην ταυτοποίηση ενός προσώπου,</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rPr i="0" lang="en-US" sz="1400" u="none">
                <a:solidFill>
                  <a:srgbClr val="000000"/>
                </a:solidFill>
                <a:latin typeface="Times New Roman"/>
                <a:ea typeface="Times New Roman"/>
                <a:cs typeface="Times New Roman"/>
                <a:sym typeface="Times New Roman"/>
              </a:rPr>
              <a:t>αποτελούν και αυτές προσωπικά δεδομένα. </a:t>
            </a:r>
            <a:endParaRPr sz="1400">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i="0" sz="1400" u="none">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317500" lvl="0" marL="457200" marR="0" rtl="0" algn="l">
              <a:lnSpc>
                <a:spcPct val="5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Προσωπικά δεδομένα που έχουν αποταυτοποιηθεί, κρυπτογραφηθεί ή ψευδωνυμοποιηθεί, αλλά μπορούν να</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457200" marR="0" rtl="0" algn="l">
              <a:lnSpc>
                <a:spcPct val="50000"/>
              </a:lnSpc>
              <a:spcBef>
                <a:spcPts val="0"/>
              </a:spcBef>
              <a:spcAft>
                <a:spcPts val="0"/>
              </a:spcAft>
              <a:buNone/>
            </a:pPr>
            <a:r>
              <a:rPr i="0" lang="en-US" sz="1400" u="none">
                <a:solidFill>
                  <a:srgbClr val="000000"/>
                </a:solidFill>
                <a:latin typeface="Times New Roman"/>
                <a:ea typeface="Times New Roman"/>
                <a:cs typeface="Times New Roman"/>
                <a:sym typeface="Times New Roman"/>
              </a:rPr>
              <a:t> χρησιμοποιηθούν για να ταυτοποιήσουν ένα πρόσωπο, </a:t>
            </a:r>
            <a:r>
              <a:rPr lang="en-US" sz="1400">
                <a:solidFill>
                  <a:srgbClr val="000000"/>
                </a:solidFill>
                <a:latin typeface="Times New Roman"/>
                <a:ea typeface="Times New Roman"/>
                <a:cs typeface="Times New Roman"/>
                <a:sym typeface="Times New Roman"/>
              </a:rPr>
              <a:t>θεωρούνται και αυτά </a:t>
            </a:r>
            <a:r>
              <a:rPr i="0" lang="en-US" sz="1400" u="none">
                <a:solidFill>
                  <a:srgbClr val="000000"/>
                </a:solidFill>
                <a:latin typeface="Times New Roman"/>
                <a:ea typeface="Times New Roman"/>
                <a:cs typeface="Times New Roman"/>
                <a:sym typeface="Times New Roman"/>
              </a:rPr>
              <a:t>προσωπικά δεδομένα</a:t>
            </a:r>
            <a:r>
              <a:rPr lang="en-US" sz="1400">
                <a:solidFill>
                  <a:srgbClr val="000000"/>
                </a:solidFill>
                <a:latin typeface="Times New Roman"/>
                <a:ea typeface="Times New Roman"/>
                <a:cs typeface="Times New Roman"/>
                <a:sym typeface="Times New Roman"/>
              </a:rPr>
              <a:t>.</a:t>
            </a:r>
            <a:endParaRPr i="0" sz="1400" u="none">
              <a:solidFill>
                <a:srgbClr val="000000"/>
              </a:solidFill>
              <a:latin typeface="Times New Roman"/>
              <a:ea typeface="Times New Roman"/>
              <a:cs typeface="Times New Roman"/>
              <a:sym typeface="Times New Roman"/>
            </a:endParaRPr>
          </a:p>
          <a:p>
            <a:pPr indent="0" lvl="0" marL="0" marR="0" rtl="0" algn="l">
              <a:lnSpc>
                <a:spcPct val="90000"/>
              </a:lnSpc>
              <a:spcBef>
                <a:spcPts val="0"/>
              </a:spcBef>
              <a:spcAft>
                <a:spcPts val="0"/>
              </a:spcAft>
              <a:buClr>
                <a:srgbClr val="000000"/>
              </a:buClr>
              <a:buSzPts val="1200"/>
              <a:buFont typeface="Arial"/>
              <a:buNone/>
            </a:pPr>
            <a:r>
              <a:t/>
            </a:r>
            <a:endParaRPr sz="1400">
              <a:solidFill>
                <a:srgbClr val="000000"/>
              </a:solidFill>
              <a:latin typeface="Times New Roman"/>
              <a:ea typeface="Times New Roman"/>
              <a:cs typeface="Times New Roman"/>
              <a:sym typeface="Times New Roman"/>
            </a:endParaRPr>
          </a:p>
          <a:p>
            <a:pPr indent="0" lvl="0" marL="0" marR="0" rtl="0" algn="l">
              <a:lnSpc>
                <a:spcPct val="90000"/>
              </a:lnSpc>
              <a:spcBef>
                <a:spcPts val="0"/>
              </a:spcBef>
              <a:spcAft>
                <a:spcPts val="0"/>
              </a:spcAft>
              <a:buClr>
                <a:srgbClr val="000000"/>
              </a:buClr>
              <a:buSzPts val="1200"/>
              <a:buFont typeface="Arial"/>
              <a:buNone/>
            </a:pPr>
            <a:r>
              <a:t/>
            </a:r>
            <a:endParaRPr sz="1400">
              <a:latin typeface="Times New Roman"/>
              <a:ea typeface="Times New Roman"/>
              <a:cs typeface="Times New Roman"/>
              <a:sym typeface="Times New Roman"/>
            </a:endParaRPr>
          </a:p>
          <a:p>
            <a:pPr indent="0" lvl="0" marL="0" rtl="0" algn="l">
              <a:lnSpc>
                <a:spcPct val="100000"/>
              </a:lnSpc>
              <a:spcBef>
                <a:spcPts val="1200"/>
              </a:spcBef>
              <a:spcAft>
                <a:spcPts val="0"/>
              </a:spcAft>
              <a:buClr>
                <a:srgbClr val="000000"/>
              </a:buClr>
              <a:buSzPts val="1400"/>
              <a:buFont typeface="Arial"/>
              <a:buNone/>
            </a:pPr>
            <a:r>
              <a:t/>
            </a:r>
            <a:endParaRPr sz="1400">
              <a:solidFill>
                <a:srgbClr val="000000"/>
              </a:solidFill>
              <a:latin typeface="Times New Roman"/>
              <a:ea typeface="Times New Roman"/>
              <a:cs typeface="Times New Roman"/>
              <a:sym typeface="Times New Roman"/>
            </a:endParaRPr>
          </a:p>
          <a:p>
            <a:pPr indent="0" lvl="0" marL="0" marR="0" rtl="0" algn="l">
              <a:lnSpc>
                <a:spcPct val="90000"/>
              </a:lnSpc>
              <a:spcBef>
                <a:spcPts val="0"/>
              </a:spcBef>
              <a:spcAft>
                <a:spcPts val="0"/>
              </a:spcAft>
              <a:buClr>
                <a:srgbClr val="000000"/>
              </a:buClr>
              <a:buSzPts val="1200"/>
              <a:buFont typeface="Arial"/>
              <a:buNone/>
            </a:pPr>
            <a:r>
              <a:t/>
            </a:r>
            <a:endParaRPr sz="1400">
              <a:solidFill>
                <a:srgbClr val="000000"/>
              </a:solidFill>
              <a:latin typeface="Times New Roman"/>
              <a:ea typeface="Times New Roman"/>
              <a:cs typeface="Times New Roman"/>
              <a:sym typeface="Times New Roman"/>
            </a:endParaRPr>
          </a:p>
          <a:p>
            <a:pPr indent="-342900" lvl="0" marL="342900" marR="0" rtl="0" algn="l">
              <a:lnSpc>
                <a:spcPct val="93000"/>
              </a:lnSpc>
              <a:spcBef>
                <a:spcPts val="0"/>
              </a:spcBef>
              <a:spcAft>
                <a:spcPts val="0"/>
              </a:spcAft>
              <a:buNone/>
            </a:pPr>
            <a:r>
              <a:t/>
            </a:r>
            <a:endParaRPr i="0" sz="1400" u="none">
              <a:solidFill>
                <a:srgbClr val="000000"/>
              </a:solidFill>
              <a:latin typeface="Times New Roman"/>
              <a:ea typeface="Times New Roman"/>
              <a:cs typeface="Times New Roman"/>
              <a:sym typeface="Times New Roman"/>
            </a:endParaRPr>
          </a:p>
        </p:txBody>
      </p:sp>
      <p:sp>
        <p:nvSpPr>
          <p:cNvPr id="177" name="Google Shape;177;p7"/>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15"/>
          <p:cNvSpPr txBox="1"/>
          <p:nvPr>
            <p:ph type="title"/>
          </p:nvPr>
        </p:nvSpPr>
        <p:spPr>
          <a:xfrm>
            <a:off x="311100" y="271675"/>
            <a:ext cx="8520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Ευαίσθητα Προσωπικά Δεδομένα – Ειδικό Βάρος</a:t>
            </a:r>
            <a:endParaRPr>
              <a:latin typeface="Times New Roman"/>
              <a:ea typeface="Times New Roman"/>
              <a:cs typeface="Times New Roman"/>
              <a:sym typeface="Times New Roman"/>
            </a:endParaRPr>
          </a:p>
        </p:txBody>
      </p:sp>
      <p:sp>
        <p:nvSpPr>
          <p:cNvPr id="183" name="Google Shape;183;p15"/>
          <p:cNvSpPr txBox="1"/>
          <p:nvPr>
            <p:ph idx="1" type="body"/>
          </p:nvPr>
        </p:nvSpPr>
        <p:spPr>
          <a:xfrm>
            <a:off x="311100" y="828400"/>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Ευαίσθητα Προσωπικά Δεδομένα χαρακτηρίζονται τα δεδομένα </a:t>
            </a:r>
            <a:r>
              <a:rPr lang="en-US" sz="1400">
                <a:solidFill>
                  <a:srgbClr val="000000"/>
                </a:solidFill>
                <a:latin typeface="Times New Roman"/>
                <a:ea typeface="Times New Roman"/>
                <a:cs typeface="Times New Roman"/>
                <a:sym typeface="Times New Roman"/>
              </a:rPr>
              <a:t>που</a:t>
            </a:r>
            <a:r>
              <a:rPr i="0" lang="en-US" sz="1400" u="none">
                <a:solidFill>
                  <a:srgbClr val="000000"/>
                </a:solidFill>
                <a:latin typeface="Times New Roman"/>
                <a:ea typeface="Times New Roman"/>
                <a:cs typeface="Times New Roman"/>
                <a:sym typeface="Times New Roman"/>
              </a:rPr>
              <a:t> η επεξεργασία τους</a:t>
            </a: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αποκαλύπτε</a:t>
            </a:r>
            <a:r>
              <a:rPr lang="en-US" sz="1400">
                <a:solidFill>
                  <a:srgbClr val="000000"/>
                </a:solidFill>
                <a:latin typeface="Times New Roman"/>
                <a:ea typeface="Times New Roman"/>
                <a:cs typeface="Times New Roman"/>
                <a:sym typeface="Times New Roman"/>
              </a:rPr>
              <a:t>ι</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Clr>
                <a:srgbClr val="000000"/>
              </a:buClr>
              <a:buSzPts val="1400"/>
              <a:buFont typeface="Arial"/>
              <a:buNone/>
            </a:pPr>
            <a:r>
              <a:rPr i="0" lang="en-US" sz="1400" u="none">
                <a:solidFill>
                  <a:srgbClr val="000000"/>
                </a:solidFill>
                <a:latin typeface="Times New Roman"/>
                <a:ea typeface="Times New Roman"/>
                <a:cs typeface="Times New Roman"/>
                <a:sym typeface="Times New Roman"/>
              </a:rPr>
              <a:t>συγκεκριμένα χαρακτηριστικά του υποκειμένου με σκοπό την αδιαμφισβήτητη ταυτοποίηση του </a:t>
            </a:r>
            <a:r>
              <a:rPr lang="en-US" sz="1400">
                <a:solidFill>
                  <a:srgbClr val="000000"/>
                </a:solidFill>
                <a:latin typeface="Times New Roman"/>
                <a:ea typeface="Times New Roman"/>
                <a:cs typeface="Times New Roman"/>
                <a:sym typeface="Times New Roman"/>
              </a:rPr>
              <a:t>και αφορούν: </a:t>
            </a:r>
            <a:endParaRPr sz="1400">
              <a:latin typeface="Times New Roman"/>
              <a:ea typeface="Times New Roman"/>
              <a:cs typeface="Times New Roman"/>
              <a:sym typeface="Times New Roman"/>
            </a:endParaRPr>
          </a:p>
          <a:p>
            <a:pPr indent="-325437" lvl="0" marL="457200" marR="0" rtl="0" algn="l">
              <a:lnSpc>
                <a:spcPct val="100000"/>
              </a:lnSpc>
              <a:spcBef>
                <a:spcPts val="120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φυλετική – εθνοτική καταγωγή - </a:t>
            </a:r>
            <a:r>
              <a:rPr lang="en-US" sz="1400">
                <a:solidFill>
                  <a:srgbClr val="000000"/>
                </a:solidFill>
                <a:latin typeface="Times New Roman"/>
                <a:ea typeface="Times New Roman"/>
                <a:cs typeface="Times New Roman"/>
                <a:sym typeface="Times New Roman"/>
              </a:rPr>
              <a:t>θρησκευτικές ή φυλετικές πεποιθήσεις </a:t>
            </a:r>
            <a:endParaRPr sz="1400">
              <a:latin typeface="Times New Roman"/>
              <a:ea typeface="Times New Roman"/>
              <a:cs typeface="Times New Roman"/>
              <a:sym typeface="Times New Roman"/>
            </a:endParaRPr>
          </a:p>
          <a:p>
            <a:pPr indent="-325437" lvl="0" marL="457200" marR="0" rtl="0" algn="l">
              <a:lnSpc>
                <a:spcPct val="10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πολιτικά φρονήματα </a:t>
            </a:r>
            <a:r>
              <a:rPr lang="en-US" sz="1400">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συμμετοχή σε συνδικαλιστική οργάνωση </a:t>
            </a:r>
            <a:endParaRPr sz="1400">
              <a:latin typeface="Times New Roman"/>
              <a:ea typeface="Times New Roman"/>
              <a:cs typeface="Times New Roman"/>
              <a:sym typeface="Times New Roman"/>
            </a:endParaRPr>
          </a:p>
          <a:p>
            <a:pPr indent="0" lvl="0" marL="457200" marR="0" rtl="0" algn="l">
              <a:lnSpc>
                <a:spcPct val="100000"/>
              </a:lnSpc>
              <a:spcBef>
                <a:spcPts val="0"/>
              </a:spcBef>
              <a:spcAft>
                <a:spcPts val="0"/>
              </a:spcAft>
              <a:buNone/>
            </a:pPr>
            <a:r>
              <a:t/>
            </a:r>
            <a:endParaRPr sz="1400">
              <a:latin typeface="Times New Roman"/>
              <a:ea typeface="Times New Roman"/>
              <a:cs typeface="Times New Roman"/>
              <a:sym typeface="Times New Roman"/>
            </a:endParaRPr>
          </a:p>
          <a:p>
            <a:pPr indent="-325437" lvl="0" marL="457200" marR="0" rtl="0" algn="l">
              <a:lnSpc>
                <a:spcPct val="10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γενετικά – βιομετρικά δεδομένα </a:t>
            </a:r>
            <a:endParaRPr sz="1400">
              <a:latin typeface="Times New Roman"/>
              <a:ea typeface="Times New Roman"/>
              <a:cs typeface="Times New Roman"/>
              <a:sym typeface="Times New Roman"/>
            </a:endParaRPr>
          </a:p>
          <a:p>
            <a:pPr indent="-325437" lvl="0" marL="457200" marR="0" rtl="0" algn="l">
              <a:lnSpc>
                <a:spcPct val="100000"/>
              </a:lnSpc>
              <a:spcBef>
                <a:spcPts val="0"/>
              </a:spcBef>
              <a:spcAft>
                <a:spcPts val="0"/>
              </a:spcAft>
              <a:buClr>
                <a:srgbClr val="000000"/>
              </a:buClr>
              <a:buSzPts val="1400"/>
              <a:buFont typeface="Times New Roman"/>
              <a:buChar char="●"/>
            </a:pPr>
            <a:r>
              <a:rPr i="0" lang="en-US" sz="1400" u="none">
                <a:solidFill>
                  <a:srgbClr val="000000"/>
                </a:solidFill>
                <a:latin typeface="Times New Roman"/>
                <a:ea typeface="Times New Roman"/>
                <a:cs typeface="Times New Roman"/>
                <a:sym typeface="Times New Roman"/>
              </a:rPr>
              <a:t>δεδομένα υγείας, σεξουαλικής ζωής και γενετήσιου προσανατολισμού </a:t>
            </a:r>
            <a:endParaRPr i="0" sz="1400" u="none">
              <a:solidFill>
                <a:srgbClr val="000000"/>
              </a:solidFill>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000000"/>
              </a:buClr>
              <a:buSzPts val="2200"/>
              <a:buFont typeface="Arial"/>
              <a:buNone/>
            </a:pPr>
            <a:r>
              <a:rPr lang="en-US" sz="1400" u="sng">
                <a:solidFill>
                  <a:srgbClr val="000000"/>
                </a:solidFill>
                <a:latin typeface="Times New Roman"/>
                <a:ea typeface="Times New Roman"/>
                <a:cs typeface="Times New Roman"/>
                <a:sym typeface="Times New Roman"/>
              </a:rPr>
              <a:t>Η επεξεργασία ευαίσθητων προσωπικών δεδομένων </a:t>
            </a:r>
            <a:r>
              <a:rPr b="1" lang="en-US" sz="1400" u="sng">
                <a:solidFill>
                  <a:srgbClr val="000000"/>
                </a:solidFill>
                <a:latin typeface="Times New Roman"/>
                <a:ea typeface="Times New Roman"/>
                <a:cs typeface="Times New Roman"/>
                <a:sym typeface="Times New Roman"/>
              </a:rPr>
              <a:t>ΑΠΑΓΟΡΕΥΕΤΑΙ, </a:t>
            </a:r>
            <a:r>
              <a:rPr lang="en-US" sz="1400" u="sng">
                <a:solidFill>
                  <a:srgbClr val="000000"/>
                </a:solidFill>
                <a:latin typeface="Times New Roman"/>
                <a:ea typeface="Times New Roman"/>
                <a:cs typeface="Times New Roman"/>
                <a:sym typeface="Times New Roman"/>
              </a:rPr>
              <a:t>εκτός </a:t>
            </a:r>
            <a:r>
              <a:rPr b="1" lang="en-US" sz="1400" u="sng">
                <a:solidFill>
                  <a:srgbClr val="000000"/>
                </a:solidFill>
                <a:latin typeface="Times New Roman"/>
                <a:ea typeface="Times New Roman"/>
                <a:cs typeface="Times New Roman"/>
                <a:sym typeface="Times New Roman"/>
              </a:rPr>
              <a:t>ΑΝ</a:t>
            </a:r>
            <a:r>
              <a:rPr lang="en-US" sz="1400" u="sng">
                <a:solidFill>
                  <a:srgbClr val="000000"/>
                </a:solidFill>
                <a:latin typeface="Times New Roman"/>
                <a:ea typeface="Times New Roman"/>
                <a:cs typeface="Times New Roman"/>
                <a:sym typeface="Times New Roman"/>
              </a:rPr>
              <a:t> είναι απαραίτητη:</a:t>
            </a:r>
            <a:endParaRPr sz="1400">
              <a:latin typeface="Times New Roman"/>
              <a:ea typeface="Times New Roman"/>
              <a:cs typeface="Times New Roman"/>
              <a:sym typeface="Times New Roman"/>
            </a:endParaRPr>
          </a:p>
          <a:p>
            <a:pPr indent="0" lvl="0" marL="0" rtl="0" algn="l">
              <a:lnSpc>
                <a:spcPct val="100000"/>
              </a:lnSpc>
              <a:spcBef>
                <a:spcPts val="1200"/>
              </a:spcBef>
              <a:spcAft>
                <a:spcPts val="0"/>
              </a:spcAft>
              <a:buNone/>
            </a:pPr>
            <a:r>
              <a:rPr lang="en-US" sz="1400">
                <a:solidFill>
                  <a:srgbClr val="000000"/>
                </a:solidFill>
                <a:latin typeface="Times New Roman"/>
                <a:ea typeface="Times New Roman"/>
                <a:cs typeface="Times New Roman"/>
                <a:sym typeface="Times New Roman"/>
              </a:rPr>
              <a:t>- για εκτέλεση και άσκηση υποχρεώσεων και δικαιωμάτων του υπευθύνου ή για προάσπιση νομικών αξιώσεων</a:t>
            </a:r>
            <a:endParaRPr sz="1400">
              <a:latin typeface="Times New Roman"/>
              <a:ea typeface="Times New Roman"/>
              <a:cs typeface="Times New Roman"/>
              <a:sym typeface="Times New Roman"/>
            </a:endParaRPr>
          </a:p>
          <a:p>
            <a:pPr indent="0" lvl="0" marL="0" rtl="0" algn="l">
              <a:lnSpc>
                <a:spcPct val="100000"/>
              </a:lnSpc>
              <a:spcBef>
                <a:spcPts val="120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 για εξυπηρέτηση ζωτικού συμφέροντος του υποκειμένου</a:t>
            </a:r>
            <a:endParaRPr sz="1400">
              <a:latin typeface="Times New Roman"/>
              <a:ea typeface="Times New Roman"/>
              <a:cs typeface="Times New Roman"/>
              <a:sym typeface="Times New Roman"/>
            </a:endParaRPr>
          </a:p>
          <a:p>
            <a:pPr indent="0" lvl="0" marL="0" rtl="0" algn="l">
              <a:lnSpc>
                <a:spcPct val="100000"/>
              </a:lnSpc>
              <a:spcBef>
                <a:spcPts val="120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 για λόγους δημοσίου συμφέροντος ή δημοσίου συμφέροντος δημόσιας υγείας</a:t>
            </a:r>
            <a:endParaRPr sz="1400">
              <a:latin typeface="Times New Roman"/>
              <a:ea typeface="Times New Roman"/>
              <a:cs typeface="Times New Roman"/>
              <a:sym typeface="Times New Roman"/>
            </a:endParaRPr>
          </a:p>
          <a:p>
            <a:pPr indent="0" lvl="0" marL="0" rtl="0" algn="l">
              <a:lnSpc>
                <a:spcPct val="100000"/>
              </a:lnSpc>
              <a:spcBef>
                <a:spcPts val="1200"/>
              </a:spcBef>
              <a:spcAft>
                <a:spcPts val="0"/>
              </a:spcAft>
              <a:buClr>
                <a:srgbClr val="000000"/>
              </a:buClr>
              <a:buSzPts val="1400"/>
              <a:buFont typeface="Arial"/>
              <a:buNone/>
            </a:pPr>
            <a:r>
              <a:rPr lang="en-US" sz="1400">
                <a:solidFill>
                  <a:srgbClr val="000000"/>
                </a:solidFill>
                <a:latin typeface="Times New Roman"/>
                <a:ea typeface="Times New Roman"/>
                <a:cs typeface="Times New Roman"/>
                <a:sym typeface="Times New Roman"/>
              </a:rPr>
              <a:t>- ή  υπάρχει</a:t>
            </a:r>
            <a:r>
              <a:rPr b="1" lang="en-US" sz="1400">
                <a:solidFill>
                  <a:srgbClr val="000000"/>
                </a:solidFill>
                <a:latin typeface="Times New Roman"/>
                <a:ea typeface="Times New Roman"/>
                <a:cs typeface="Times New Roman"/>
                <a:sym typeface="Times New Roman"/>
              </a:rPr>
              <a:t> Ρητή</a:t>
            </a:r>
            <a:r>
              <a:rPr lang="en-US" sz="1400">
                <a:solidFill>
                  <a:srgbClr val="000000"/>
                </a:solidFill>
                <a:latin typeface="Times New Roman"/>
                <a:ea typeface="Times New Roman"/>
                <a:cs typeface="Times New Roman"/>
                <a:sym typeface="Times New Roman"/>
              </a:rPr>
              <a:t> συγκατάθεση, εκτός εάν το δίκαιο της Ένωσης ή κράτους μέλους προβλέπει ότι η απαγόρευση δεν μπορεί να αρθεί από το υποκείμενο των δεδομένων</a:t>
            </a:r>
            <a:endParaRPr sz="1400">
              <a:latin typeface="Times New Roman"/>
              <a:ea typeface="Times New Roman"/>
              <a:cs typeface="Times New Roman"/>
              <a:sym typeface="Times New Roman"/>
            </a:endParaRPr>
          </a:p>
          <a:p>
            <a:pPr indent="0" lvl="0" marL="0" marR="0" rtl="0" algn="l">
              <a:lnSpc>
                <a:spcPct val="100000"/>
              </a:lnSpc>
              <a:spcBef>
                <a:spcPts val="0"/>
              </a:spcBef>
              <a:spcAft>
                <a:spcPts val="0"/>
              </a:spcAft>
              <a:buNone/>
            </a:pPr>
            <a:r>
              <a:t/>
            </a:r>
            <a:endParaRPr sz="1400">
              <a:solidFill>
                <a:srgbClr val="000000"/>
              </a:solidFill>
              <a:latin typeface="Times New Roman"/>
              <a:ea typeface="Times New Roman"/>
              <a:cs typeface="Times New Roman"/>
              <a:sym typeface="Times New Roman"/>
            </a:endParaRPr>
          </a:p>
          <a:p>
            <a:pPr indent="-342900" lvl="0" marL="342900" marR="0" rtl="0" algn="l">
              <a:lnSpc>
                <a:spcPct val="93000"/>
              </a:lnSpc>
              <a:spcBef>
                <a:spcPts val="0"/>
              </a:spcBef>
              <a:spcAft>
                <a:spcPts val="0"/>
              </a:spcAft>
              <a:buNone/>
            </a:pPr>
            <a:r>
              <a:t/>
            </a:r>
            <a:endParaRPr i="0" sz="1400" u="none">
              <a:solidFill>
                <a:srgbClr val="000000"/>
              </a:solidFill>
              <a:latin typeface="Times New Roman"/>
              <a:ea typeface="Times New Roman"/>
              <a:cs typeface="Times New Roman"/>
              <a:sym typeface="Times New Roman"/>
            </a:endParaRPr>
          </a:p>
        </p:txBody>
      </p:sp>
      <p:sp>
        <p:nvSpPr>
          <p:cNvPr id="184" name="Google Shape;184;p15"/>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8" name="Shape 188"/>
        <p:cNvGrpSpPr/>
        <p:nvPr/>
      </p:nvGrpSpPr>
      <p:grpSpPr>
        <a:xfrm>
          <a:off x="0" y="0"/>
          <a:ext cx="0" cy="0"/>
          <a:chOff x="0" y="0"/>
          <a:chExt cx="0" cy="0"/>
        </a:xfrm>
      </p:grpSpPr>
      <p:sp>
        <p:nvSpPr>
          <p:cNvPr id="189" name="Google Shape;189;p6"/>
          <p:cNvSpPr txBox="1"/>
          <p:nvPr>
            <p:ph type="title"/>
          </p:nvPr>
        </p:nvSpPr>
        <p:spPr>
          <a:xfrm>
            <a:off x="311150" y="444500"/>
            <a:ext cx="8520112" cy="706437"/>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Τι αφορά η επεξεργασία</a:t>
            </a:r>
            <a:endParaRPr>
              <a:latin typeface="Times New Roman"/>
              <a:ea typeface="Times New Roman"/>
              <a:cs typeface="Times New Roman"/>
              <a:sym typeface="Times New Roman"/>
            </a:endParaRPr>
          </a:p>
        </p:txBody>
      </p:sp>
      <p:sp>
        <p:nvSpPr>
          <p:cNvPr id="190" name="Google Shape;190;p6"/>
          <p:cNvSpPr txBox="1"/>
          <p:nvPr>
            <p:ph idx="1" type="body"/>
          </p:nvPr>
        </p:nvSpPr>
        <p:spPr>
          <a:xfrm>
            <a:off x="311150" y="1089025"/>
            <a:ext cx="8520000" cy="37380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300"/>
              <a:buFont typeface="Arial"/>
              <a:buNone/>
            </a:pPr>
            <a:r>
              <a:rPr i="0" lang="en-US" sz="1500" u="none" cap="none" strike="noStrike">
                <a:solidFill>
                  <a:srgbClr val="000000"/>
                </a:solidFill>
                <a:latin typeface="Times New Roman"/>
                <a:ea typeface="Times New Roman"/>
                <a:cs typeface="Times New Roman"/>
                <a:sym typeface="Times New Roman"/>
              </a:rPr>
              <a:t>Ο </a:t>
            </a:r>
            <a:r>
              <a:rPr lang="en-US" sz="1500">
                <a:solidFill>
                  <a:srgbClr val="000000"/>
                </a:solidFill>
                <a:latin typeface="Times New Roman"/>
                <a:ea typeface="Times New Roman"/>
                <a:cs typeface="Times New Roman"/>
                <a:sym typeface="Times New Roman"/>
              </a:rPr>
              <a:t>GDPR</a:t>
            </a:r>
            <a:r>
              <a:rPr i="0" lang="en-US" sz="1500" u="none" cap="none" strike="noStrike">
                <a:solidFill>
                  <a:srgbClr val="000000"/>
                </a:solidFill>
                <a:latin typeface="Times New Roman"/>
                <a:ea typeface="Times New Roman"/>
                <a:cs typeface="Times New Roman"/>
                <a:sym typeface="Times New Roman"/>
              </a:rPr>
              <a:t> θεσπίζει κανόνες που αφορούν την προστασία των φυσικών προσώπων έναντι της επεξεργασίας </a:t>
            </a:r>
            <a:r>
              <a:rPr lang="en-US" sz="1500">
                <a:solidFill>
                  <a:srgbClr val="000000"/>
                </a:solidFill>
                <a:latin typeface="Times New Roman"/>
                <a:ea typeface="Times New Roman"/>
                <a:cs typeface="Times New Roman"/>
                <a:sym typeface="Times New Roman"/>
              </a:rPr>
              <a:t>των προσωπικών τους </a:t>
            </a:r>
            <a:r>
              <a:rPr i="0" lang="en-US" sz="1500" u="none" cap="none" strike="noStrike">
                <a:solidFill>
                  <a:srgbClr val="000000"/>
                </a:solidFill>
                <a:latin typeface="Times New Roman"/>
                <a:ea typeface="Times New Roman"/>
                <a:cs typeface="Times New Roman"/>
                <a:sym typeface="Times New Roman"/>
              </a:rPr>
              <a:t>δ</a:t>
            </a:r>
            <a:r>
              <a:rPr lang="en-US" sz="1500">
                <a:solidFill>
                  <a:srgbClr val="000000"/>
                </a:solidFill>
                <a:latin typeface="Times New Roman"/>
                <a:ea typeface="Times New Roman"/>
                <a:cs typeface="Times New Roman"/>
                <a:sym typeface="Times New Roman"/>
              </a:rPr>
              <a:t>εδομένων </a:t>
            </a:r>
            <a:r>
              <a:rPr i="0" lang="en-US" sz="1500" u="none" cap="none" strike="noStrike">
                <a:solidFill>
                  <a:srgbClr val="000000"/>
                </a:solidFill>
                <a:latin typeface="Times New Roman"/>
                <a:ea typeface="Times New Roman"/>
                <a:cs typeface="Times New Roman"/>
                <a:sym typeface="Times New Roman"/>
              </a:rPr>
              <a:t>και κανόνες που αφορούν την ελεύθερη κυκλοφορία και διαχείριση των δεδομένων </a:t>
            </a:r>
            <a:r>
              <a:rPr lang="en-US" sz="1500">
                <a:solidFill>
                  <a:srgbClr val="000000"/>
                </a:solidFill>
                <a:latin typeface="Times New Roman"/>
                <a:ea typeface="Times New Roman"/>
                <a:cs typeface="Times New Roman"/>
                <a:sym typeface="Times New Roman"/>
              </a:rPr>
              <a:t>αυτών</a:t>
            </a:r>
            <a:r>
              <a:rPr i="0" lang="en-US" sz="1500" u="none" cap="none" strike="noStrike">
                <a:solidFill>
                  <a:srgbClr val="000000"/>
                </a:solidFill>
                <a:latin typeface="Times New Roman"/>
                <a:ea typeface="Times New Roman"/>
                <a:cs typeface="Times New Roman"/>
                <a:sym typeface="Times New Roman"/>
              </a:rPr>
              <a:t>.</a:t>
            </a:r>
            <a:endParaRPr sz="15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i="0" lang="en-US" sz="1500" u="none" cap="none" strike="noStrike">
                <a:solidFill>
                  <a:srgbClr val="000000"/>
                </a:solidFill>
                <a:latin typeface="Times New Roman"/>
                <a:ea typeface="Times New Roman"/>
                <a:cs typeface="Times New Roman"/>
                <a:sym typeface="Times New Roman"/>
              </a:rPr>
              <a:t>Ο GDPR εφαρμόζεται στην, εν όλω ή εν μέρει, αυτοματοποιημένη επεξεργασία δεδομένων προσωπικού χαρακτήρα, καθώς και στη μη αυτοματοποιημένη επεξεργασία τέτοιων δεδομένων, τα οποία περιλαμβάνονται ή πρόκειται να περιληφθούν σε σύστημα αρχειοθέτησης.</a:t>
            </a:r>
            <a:endParaRPr sz="15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i="0" lang="en-US" sz="1500" u="none" cap="none" strike="noStrike">
                <a:solidFill>
                  <a:srgbClr val="000000"/>
                </a:solidFill>
                <a:latin typeface="Times New Roman"/>
                <a:ea typeface="Times New Roman"/>
                <a:cs typeface="Times New Roman"/>
                <a:sym typeface="Times New Roman"/>
              </a:rPr>
              <a:t>Η επεξεργασία αυτή μπορεί να γίνεται από φυσικά ή νομι</a:t>
            </a:r>
            <a:r>
              <a:rPr lang="en-US" sz="1500">
                <a:solidFill>
                  <a:srgbClr val="000000"/>
                </a:solidFill>
                <a:latin typeface="Times New Roman"/>
                <a:ea typeface="Times New Roman"/>
                <a:cs typeface="Times New Roman"/>
                <a:sym typeface="Times New Roman"/>
              </a:rPr>
              <a:t>κά πρόσωπα του δημοσίου ή ιδιωτικού τομέα.</a:t>
            </a:r>
            <a:endParaRPr sz="15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b="1" i="0" lang="en-US" sz="1500" u="none" cap="none" strike="noStrike">
                <a:solidFill>
                  <a:srgbClr val="000000"/>
                </a:solidFill>
                <a:latin typeface="Times New Roman"/>
                <a:ea typeface="Times New Roman"/>
                <a:cs typeface="Times New Roman"/>
                <a:sym typeface="Times New Roman"/>
              </a:rPr>
              <a:t>ΚΑΝΟΝΑΣ: </a:t>
            </a:r>
            <a:r>
              <a:rPr i="0" lang="en-US" sz="1500" u="none" cap="none" strike="noStrike">
                <a:solidFill>
                  <a:srgbClr val="000000"/>
                </a:solidFill>
                <a:latin typeface="Times New Roman"/>
                <a:ea typeface="Times New Roman"/>
                <a:cs typeface="Times New Roman"/>
                <a:sym typeface="Times New Roman"/>
              </a:rPr>
              <a:t>Η Επεξεργασία προσωπικών δεδομένων είναι κάθε πράξη και διαδικασία που </a:t>
            </a:r>
            <a:r>
              <a:rPr lang="en-US" sz="1500">
                <a:solidFill>
                  <a:srgbClr val="000000"/>
                </a:solidFill>
                <a:latin typeface="Times New Roman"/>
                <a:ea typeface="Times New Roman"/>
                <a:cs typeface="Times New Roman"/>
                <a:sym typeface="Times New Roman"/>
              </a:rPr>
              <a:t>αφορά</a:t>
            </a:r>
            <a:r>
              <a:rPr i="0" lang="en-US" sz="1500" u="none" cap="none" strike="noStrike">
                <a:solidFill>
                  <a:srgbClr val="000000"/>
                </a:solidFill>
                <a:latin typeface="Times New Roman"/>
                <a:ea typeface="Times New Roman"/>
                <a:cs typeface="Times New Roman"/>
                <a:sym typeface="Times New Roman"/>
              </a:rPr>
              <a:t> στα προσωπικά δεδομένα για όσο αυτά βρίσκονται στην κατοχή ή στον έλεγχό , και αφορούν ιδίως σε Συλλογή, Μεταφορά, Διαβίβαση, Χρήση, και σε Αρχειοθέτηση υλική ή άυλη-ηλεκτρονική-διαδικτυακή.</a:t>
            </a:r>
            <a:endParaRPr i="0" sz="1500" u="none" cap="none" strike="noStrike">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000000"/>
              </a:buClr>
              <a:buSzPts val="1600"/>
              <a:buFont typeface="Arial"/>
              <a:buNone/>
            </a:pPr>
            <a:r>
              <a:t/>
            </a:r>
            <a:endParaRPr sz="1500">
              <a:solidFill>
                <a:srgbClr val="000000"/>
              </a:solidFill>
              <a:latin typeface="Times New Roman"/>
              <a:ea typeface="Times New Roman"/>
              <a:cs typeface="Times New Roman"/>
              <a:sym typeface="Times New Roman"/>
            </a:endParaRPr>
          </a:p>
          <a:p>
            <a:pPr indent="0" lvl="0" marL="0" rtl="0" algn="l">
              <a:lnSpc>
                <a:spcPct val="100000"/>
              </a:lnSpc>
              <a:spcBef>
                <a:spcPts val="0"/>
              </a:spcBef>
              <a:spcAft>
                <a:spcPts val="0"/>
              </a:spcAft>
              <a:buClr>
                <a:srgbClr val="000000"/>
              </a:buClr>
              <a:buSzPts val="1600"/>
              <a:buFont typeface="Arial"/>
              <a:buNone/>
            </a:pPr>
            <a:r>
              <a:rPr b="1" lang="en-US" sz="1500" u="sng">
                <a:solidFill>
                  <a:srgbClr val="000000"/>
                </a:solidFill>
                <a:latin typeface="Times New Roman"/>
                <a:ea typeface="Times New Roman"/>
                <a:cs typeface="Times New Roman"/>
                <a:sym typeface="Times New Roman"/>
              </a:rPr>
              <a:t>Σημείωση: </a:t>
            </a:r>
            <a:r>
              <a:rPr lang="en-US" sz="1500">
                <a:solidFill>
                  <a:srgbClr val="000000"/>
                </a:solidFill>
                <a:latin typeface="Times New Roman"/>
                <a:ea typeface="Times New Roman"/>
                <a:cs typeface="Times New Roman"/>
                <a:sym typeface="Times New Roman"/>
              </a:rPr>
              <a:t>Ο GDPR </a:t>
            </a:r>
            <a:r>
              <a:rPr b="1" lang="en-US" sz="1500" u="sng">
                <a:solidFill>
                  <a:srgbClr val="000000"/>
                </a:solidFill>
                <a:latin typeface="Times New Roman"/>
                <a:ea typeface="Times New Roman"/>
                <a:cs typeface="Times New Roman"/>
                <a:sym typeface="Times New Roman"/>
              </a:rPr>
              <a:t>δεν</a:t>
            </a:r>
            <a:r>
              <a:rPr lang="en-US" sz="1500">
                <a:solidFill>
                  <a:srgbClr val="000000"/>
                </a:solidFill>
                <a:latin typeface="Times New Roman"/>
                <a:ea typeface="Times New Roman"/>
                <a:cs typeface="Times New Roman"/>
                <a:sym typeface="Times New Roman"/>
              </a:rPr>
              <a:t> εφαρμόζεται στην επεξεργασία δεδομένων θανόντων ή νομικών οντοτήτων. </a:t>
            </a:r>
            <a:endParaRPr sz="1500">
              <a:solidFill>
                <a:srgbClr val="000000"/>
              </a:solidFill>
              <a:latin typeface="Times New Roman"/>
              <a:ea typeface="Times New Roman"/>
              <a:cs typeface="Times New Roman"/>
              <a:sym typeface="Times New Roman"/>
            </a:endParaRPr>
          </a:p>
          <a:p>
            <a:pPr indent="-342900" lvl="0" marL="342900" marR="0" rtl="0" algn="l">
              <a:lnSpc>
                <a:spcPct val="93000"/>
              </a:lnSpc>
              <a:spcBef>
                <a:spcPts val="0"/>
              </a:spcBef>
              <a:spcAft>
                <a:spcPts val="0"/>
              </a:spcAft>
              <a:buNone/>
            </a:pPr>
            <a:r>
              <a:t/>
            </a:r>
            <a:endParaRPr i="0" sz="1500" u="none">
              <a:solidFill>
                <a:srgbClr val="000000"/>
              </a:solidFill>
              <a:latin typeface="Times New Roman"/>
              <a:ea typeface="Times New Roman"/>
              <a:cs typeface="Times New Roman"/>
              <a:sym typeface="Times New Roman"/>
            </a:endParaRPr>
          </a:p>
        </p:txBody>
      </p:sp>
      <p:sp>
        <p:nvSpPr>
          <p:cNvPr id="191" name="Google Shape;191;p6"/>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5" name="Shape 195"/>
        <p:cNvGrpSpPr/>
        <p:nvPr/>
      </p:nvGrpSpPr>
      <p:grpSpPr>
        <a:xfrm>
          <a:off x="0" y="0"/>
          <a:ext cx="0" cy="0"/>
          <a:chOff x="0" y="0"/>
          <a:chExt cx="0" cy="0"/>
        </a:xfrm>
      </p:grpSpPr>
      <p:sp>
        <p:nvSpPr>
          <p:cNvPr id="196" name="Google Shape;196;p9"/>
          <p:cNvSpPr txBox="1"/>
          <p:nvPr>
            <p:ph type="title"/>
          </p:nvPr>
        </p:nvSpPr>
        <p:spPr>
          <a:xfrm>
            <a:off x="311950" y="335775"/>
            <a:ext cx="8520000" cy="7065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rgbClr val="000000"/>
              </a:buClr>
              <a:buSzPts val="2800"/>
              <a:buFont typeface="Arial"/>
              <a:buNone/>
            </a:pPr>
            <a:r>
              <a:rPr b="1" i="0" lang="en-US" sz="2800" u="none">
                <a:solidFill>
                  <a:srgbClr val="000000"/>
                </a:solidFill>
                <a:latin typeface="Times New Roman"/>
                <a:ea typeface="Times New Roman"/>
                <a:cs typeface="Times New Roman"/>
                <a:sym typeface="Times New Roman"/>
              </a:rPr>
              <a:t>Νομιμότητα της Επεξεργασίας</a:t>
            </a:r>
            <a:endParaRPr sz="2800">
              <a:latin typeface="Times New Roman"/>
              <a:ea typeface="Times New Roman"/>
              <a:cs typeface="Times New Roman"/>
              <a:sym typeface="Times New Roman"/>
            </a:endParaRPr>
          </a:p>
        </p:txBody>
      </p:sp>
      <p:sp>
        <p:nvSpPr>
          <p:cNvPr id="197" name="Google Shape;197;p9"/>
          <p:cNvSpPr txBox="1"/>
          <p:nvPr>
            <p:ph idx="1" type="body"/>
          </p:nvPr>
        </p:nvSpPr>
        <p:spPr>
          <a:xfrm>
            <a:off x="311950" y="920700"/>
            <a:ext cx="8520000" cy="3302100"/>
          </a:xfrm>
          <a:prstGeom prst="rect">
            <a:avLst/>
          </a:prstGeom>
          <a:noFill/>
          <a:ln>
            <a:noFill/>
          </a:ln>
        </p:spPr>
        <p:txBody>
          <a:bodyPr anchorCtr="0" anchor="t" bIns="91425" lIns="91425" spcFirstLastPara="1" rIns="91425" wrap="square" tIns="91425">
            <a:noAutofit/>
          </a:bodyPr>
          <a:lstStyle/>
          <a:p>
            <a:pPr indent="0" lvl="0" marL="0" marR="0" rtl="0" algn="l">
              <a:lnSpc>
                <a:spcPct val="100000"/>
              </a:lnSpc>
              <a:spcBef>
                <a:spcPts val="0"/>
              </a:spcBef>
              <a:spcAft>
                <a:spcPts val="0"/>
              </a:spcAft>
              <a:buClr>
                <a:srgbClr val="000000"/>
              </a:buClr>
              <a:buSzPts val="1300"/>
              <a:buFont typeface="Arial"/>
              <a:buNone/>
            </a:pPr>
            <a:r>
              <a:rPr b="1" i="0" lang="en-US" sz="1400" u="sng">
                <a:solidFill>
                  <a:srgbClr val="000000"/>
                </a:solidFill>
                <a:latin typeface="Times New Roman"/>
                <a:ea typeface="Times New Roman"/>
                <a:cs typeface="Times New Roman"/>
                <a:sym typeface="Times New Roman"/>
              </a:rPr>
              <a:t>Η επεξεργασία των προσωπικών δεδομένων είναι νόμιμη κατά τον GDPR (άρθρο 6) εφόσον</a:t>
            </a:r>
            <a:r>
              <a:rPr b="1" lang="en-US" sz="1400" u="sng">
                <a:solidFill>
                  <a:srgbClr val="000000"/>
                </a:solidFill>
                <a:latin typeface="Times New Roman"/>
                <a:ea typeface="Times New Roman"/>
                <a:cs typeface="Times New Roman"/>
                <a:sym typeface="Times New Roman"/>
              </a:rPr>
              <a:t> αφορά σε</a:t>
            </a:r>
            <a:r>
              <a:rPr b="1" i="0" lang="en-US" sz="1400" u="sng">
                <a:solidFill>
                  <a:srgbClr val="000000"/>
                </a:solidFill>
                <a:latin typeface="Times New Roman"/>
                <a:ea typeface="Times New Roman"/>
                <a:cs typeface="Times New Roman"/>
                <a:sym typeface="Times New Roman"/>
              </a:rPr>
              <a:t>:</a:t>
            </a:r>
            <a:endParaRPr sz="1400" u="sng">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lang="en-US" sz="1400">
                <a:solidFill>
                  <a:srgbClr val="000000"/>
                </a:solidFill>
                <a:latin typeface="Times New Roman"/>
                <a:ea typeface="Times New Roman"/>
                <a:cs typeface="Times New Roman"/>
                <a:sym typeface="Times New Roman"/>
              </a:rPr>
              <a:t>συγκατάθεση του υποκειμένου για την επεξεργασία των προσωπικών του δεδομένων</a:t>
            </a:r>
            <a:endParaRPr sz="1400">
              <a:solidFill>
                <a:srgbClr val="000000"/>
              </a:solidFill>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συμμόρφωση με έννομη υποχρέωση του υπευθύνου επεξεργασίας</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διαφύλαξη ζωτικού συμφέροντος του υποκειμέ</a:t>
            </a:r>
            <a:r>
              <a:rPr lang="en-US" sz="1400">
                <a:solidFill>
                  <a:srgbClr val="000000"/>
                </a:solidFill>
                <a:latin typeface="Times New Roman"/>
                <a:ea typeface="Times New Roman"/>
                <a:cs typeface="Times New Roman"/>
                <a:sym typeface="Times New Roman"/>
              </a:rPr>
              <a:t>νου ή άλλου φυσικού προσώπου</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εκτέλεση σύμβασης και σύμφωνα με τη γενική αρχή της νομιμότητας</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a:t>
            </a:r>
            <a:r>
              <a:rPr i="0" lang="en-US" sz="1400" u="none">
                <a:solidFill>
                  <a:srgbClr val="000000"/>
                </a:solidFill>
                <a:latin typeface="Times New Roman"/>
                <a:ea typeface="Times New Roman"/>
                <a:cs typeface="Times New Roman"/>
                <a:sym typeface="Times New Roman"/>
              </a:rPr>
              <a:t>εκπλήρωση καθήκοντος προς το δημόσιο συμφέρον </a:t>
            </a:r>
            <a:r>
              <a:rPr lang="en-US" sz="1400">
                <a:latin typeface="Times New Roman"/>
                <a:ea typeface="Times New Roman"/>
                <a:cs typeface="Times New Roman"/>
                <a:sym typeface="Times New Roman"/>
              </a:rPr>
              <a:t>ή </a:t>
            </a:r>
            <a:r>
              <a:rPr i="0" lang="en-US" sz="1400" u="none">
                <a:solidFill>
                  <a:srgbClr val="000000"/>
                </a:solidFill>
                <a:latin typeface="Times New Roman"/>
                <a:ea typeface="Times New Roman"/>
                <a:cs typeface="Times New Roman"/>
                <a:sym typeface="Times New Roman"/>
              </a:rPr>
              <a:t>άσκηση δημόσιας εξουσίας ή </a:t>
            </a:r>
            <a:r>
              <a:rPr lang="en-US" sz="1400">
                <a:solidFill>
                  <a:srgbClr val="000000"/>
                </a:solidFill>
                <a:latin typeface="Times New Roman"/>
                <a:ea typeface="Times New Roman"/>
                <a:cs typeface="Times New Roman"/>
                <a:sym typeface="Times New Roman"/>
              </a:rPr>
              <a:t>έργου </a:t>
            </a:r>
            <a:r>
              <a:rPr i="0" lang="en-US" sz="1400" u="none">
                <a:solidFill>
                  <a:srgbClr val="000000"/>
                </a:solidFill>
                <a:latin typeface="Times New Roman"/>
                <a:ea typeface="Times New Roman"/>
                <a:cs typeface="Times New Roman"/>
                <a:sym typeface="Times New Roman"/>
              </a:rPr>
              <a:t>που έχει ανατεθεί στον υπεύθυνο επεξεργασίας </a:t>
            </a:r>
            <a:endParaRPr sz="1400">
              <a:latin typeface="Times New Roman"/>
              <a:ea typeface="Times New Roman"/>
              <a:cs typeface="Times New Roman"/>
              <a:sym typeface="Times New Roman"/>
            </a:endParaRPr>
          </a:p>
          <a:p>
            <a:pPr indent="0" lvl="0" marL="0" marR="0" rtl="0" algn="l">
              <a:lnSpc>
                <a:spcPct val="100000"/>
              </a:lnSpc>
              <a:spcBef>
                <a:spcPts val="1200"/>
              </a:spcBef>
              <a:spcAft>
                <a:spcPts val="0"/>
              </a:spcAft>
              <a:buClr>
                <a:srgbClr val="000000"/>
              </a:buClr>
              <a:buSzPts val="1300"/>
              <a:buFont typeface="Arial"/>
              <a:buNone/>
            </a:pPr>
            <a:r>
              <a:rPr lang="en-US" sz="1400">
                <a:solidFill>
                  <a:srgbClr val="000000"/>
                </a:solidFill>
                <a:latin typeface="Times New Roman"/>
                <a:ea typeface="Times New Roman"/>
                <a:cs typeface="Times New Roman"/>
                <a:sym typeface="Times New Roman"/>
              </a:rPr>
              <a:t>- ικανοποίηση έννομου συμφέροντος του</a:t>
            </a:r>
            <a:r>
              <a:rPr i="0" lang="en-US" sz="1400" u="none">
                <a:solidFill>
                  <a:srgbClr val="000000"/>
                </a:solidFill>
                <a:latin typeface="Times New Roman"/>
                <a:ea typeface="Times New Roman"/>
                <a:cs typeface="Times New Roman"/>
                <a:sym typeface="Times New Roman"/>
              </a:rPr>
              <a:t> υπεύθυνο</a:t>
            </a:r>
            <a:r>
              <a:rPr lang="en-US" sz="1400">
                <a:solidFill>
                  <a:srgbClr val="000000"/>
                </a:solidFill>
                <a:latin typeface="Times New Roman"/>
                <a:ea typeface="Times New Roman"/>
                <a:cs typeface="Times New Roman"/>
                <a:sym typeface="Times New Roman"/>
              </a:rPr>
              <a:t>υ</a:t>
            </a:r>
            <a:r>
              <a:rPr i="0" lang="en-US" sz="1400" u="none">
                <a:solidFill>
                  <a:srgbClr val="000000"/>
                </a:solidFill>
                <a:latin typeface="Times New Roman"/>
                <a:ea typeface="Times New Roman"/>
                <a:cs typeface="Times New Roman"/>
                <a:sym typeface="Times New Roman"/>
              </a:rPr>
              <a:t> επεξεργασίας ή τρίτου π</a:t>
            </a:r>
            <a:r>
              <a:rPr lang="en-US" sz="1400">
                <a:solidFill>
                  <a:srgbClr val="000000"/>
                </a:solidFill>
                <a:latin typeface="Times New Roman"/>
                <a:ea typeface="Times New Roman"/>
                <a:cs typeface="Times New Roman"/>
                <a:sym typeface="Times New Roman"/>
              </a:rPr>
              <a:t>ου υπερέχει του υποκειμένου</a:t>
            </a:r>
            <a:r>
              <a:rPr i="0" lang="en-US" sz="1400" u="none">
                <a:solidFill>
                  <a:srgbClr val="000000"/>
                </a:solidFill>
                <a:latin typeface="Times New Roman"/>
                <a:ea typeface="Times New Roman"/>
                <a:cs typeface="Times New Roman"/>
                <a:sym typeface="Times New Roman"/>
              </a:rPr>
              <a:t> εκτός αν υπερισχύει το συμφέρον ή τα θεμελιώδη δικαιώματα ή οι ελευθερίες του υποκειμένου</a:t>
            </a:r>
            <a:endParaRPr sz="1400">
              <a:solidFill>
                <a:srgbClr val="000000"/>
              </a:solidFill>
              <a:latin typeface="Times New Roman"/>
              <a:ea typeface="Times New Roman"/>
              <a:cs typeface="Times New Roman"/>
              <a:sym typeface="Times New Roman"/>
            </a:endParaRPr>
          </a:p>
          <a:p>
            <a:pPr indent="0" lvl="0" marL="0" rtl="0" algn="l">
              <a:lnSpc>
                <a:spcPct val="90000"/>
              </a:lnSpc>
              <a:spcBef>
                <a:spcPts val="0"/>
              </a:spcBef>
              <a:spcAft>
                <a:spcPts val="0"/>
              </a:spcAft>
              <a:buClr>
                <a:srgbClr val="000000"/>
              </a:buClr>
              <a:buSzPts val="1200"/>
              <a:buFont typeface="Arial"/>
              <a:buNone/>
            </a:pPr>
            <a:r>
              <a:t/>
            </a:r>
            <a:endParaRPr sz="1400">
              <a:solidFill>
                <a:srgbClr val="000000"/>
              </a:solidFill>
              <a:latin typeface="Times New Roman"/>
              <a:ea typeface="Times New Roman"/>
              <a:cs typeface="Times New Roman"/>
              <a:sym typeface="Times New Roman"/>
            </a:endParaRPr>
          </a:p>
          <a:p>
            <a:pPr indent="0" lvl="0" marL="0" rtl="0" algn="l">
              <a:lnSpc>
                <a:spcPct val="90000"/>
              </a:lnSpc>
              <a:spcBef>
                <a:spcPts val="0"/>
              </a:spcBef>
              <a:spcAft>
                <a:spcPts val="0"/>
              </a:spcAft>
              <a:buClr>
                <a:srgbClr val="000000"/>
              </a:buClr>
              <a:buSzPts val="1200"/>
              <a:buFont typeface="Arial"/>
              <a:buNone/>
            </a:pPr>
            <a:r>
              <a:rPr b="1" lang="en-US" sz="1400" u="sng">
                <a:solidFill>
                  <a:srgbClr val="000000"/>
                </a:solidFill>
                <a:latin typeface="Times New Roman"/>
                <a:ea typeface="Times New Roman"/>
                <a:cs typeface="Times New Roman"/>
                <a:sym typeface="Times New Roman"/>
              </a:rPr>
              <a:t>Σημείωση:</a:t>
            </a:r>
            <a:r>
              <a:rPr lang="en-US" sz="1400">
                <a:solidFill>
                  <a:srgbClr val="000000"/>
                </a:solidFill>
                <a:latin typeface="Times New Roman"/>
                <a:ea typeface="Times New Roman"/>
                <a:cs typeface="Times New Roman"/>
                <a:sym typeface="Times New Roman"/>
              </a:rPr>
              <a:t> δεδομένα τα οποία επεξεργάζεται ιδιώτης για καθαρά προσωπική χρήση ή για πράξεις που εκτελούνται για οικιακή χρήση και δεν συνδέονται με κάποια επαγγελματική ή εμπορική δραστηριότητα, δεν θεωρείται επεξεργασία κατά τον GDPR</a:t>
            </a:r>
            <a:endParaRPr sz="1400">
              <a:solidFill>
                <a:srgbClr val="000000"/>
              </a:solidFill>
              <a:latin typeface="Times New Roman"/>
              <a:ea typeface="Times New Roman"/>
              <a:cs typeface="Times New Roman"/>
              <a:sym typeface="Times New Roman"/>
            </a:endParaRPr>
          </a:p>
        </p:txBody>
      </p:sp>
      <p:sp>
        <p:nvSpPr>
          <p:cNvPr id="198" name="Google Shape;198;p9"/>
          <p:cNvSpPr/>
          <p:nvPr/>
        </p:nvSpPr>
        <p:spPr>
          <a:xfrm>
            <a:off x="7284300" y="4521150"/>
            <a:ext cx="1625100" cy="417000"/>
          </a:xfrm>
          <a:prstGeom prst="rect">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rPr lang="en-US" sz="900">
                <a:latin typeface="Times New Roman"/>
                <a:ea typeface="Times New Roman"/>
                <a:cs typeface="Times New Roman"/>
                <a:sym typeface="Times New Roman"/>
              </a:rPr>
              <a:t>1/2025</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Σταύρος Τασιόπουλος</a:t>
            </a:r>
            <a:endParaRPr sz="900">
              <a:latin typeface="Times New Roman"/>
              <a:ea typeface="Times New Roman"/>
              <a:cs typeface="Times New Roman"/>
              <a:sym typeface="Times New Roman"/>
            </a:endParaRPr>
          </a:p>
          <a:p>
            <a:pPr indent="0" lvl="0" marL="0" rtl="0" algn="l">
              <a:spcBef>
                <a:spcPts val="0"/>
              </a:spcBef>
              <a:spcAft>
                <a:spcPts val="0"/>
              </a:spcAft>
              <a:buNone/>
            </a:pPr>
            <a:r>
              <a:rPr lang="en-US" sz="900">
                <a:latin typeface="Times New Roman"/>
                <a:ea typeface="Times New Roman"/>
                <a:cs typeface="Times New Roman"/>
                <a:sym typeface="Times New Roman"/>
              </a:rPr>
              <a:t>Δικηγόρος Παρ’ Αρείω Πάγω</a:t>
            </a:r>
            <a:endParaRPr sz="900">
              <a:latin typeface="Times New Roman"/>
              <a:ea typeface="Times New Roman"/>
              <a:cs typeface="Times New Roman"/>
              <a:sym typeface="Times New Roman"/>
            </a:endParaRPr>
          </a:p>
        </p:txBody>
      </p:sp>
    </p:spTree>
  </p:cSld>
  <p:clrMapOvr>
    <a:masterClrMapping/>
  </p:clrMapOvr>
</p:sld>
</file>

<file path=ppt/theme/theme1.xml><?xml version="1.0" encoding="utf-8"?>
<a:theme xmlns:a="http://schemas.openxmlformats.org/drawingml/2006/main" xmlns:r="http://schemas.openxmlformats.org/officeDocument/2006/relationships" name="Shift">
  <a:themeElements>
    <a:clrScheme name="Shift">
      <a:dk1>
        <a:srgbClr val="FFFFFF"/>
      </a:dk1>
      <a:lt1>
        <a:srgbClr val="AF7B51"/>
      </a:lt1>
      <a:dk2>
        <a:srgbClr val="233A44"/>
      </a:dk2>
      <a:lt2>
        <a:srgbClr val="D9D9D9"/>
      </a:lt2>
      <a:accent1>
        <a:srgbClr val="00796B"/>
      </a:accent1>
      <a:accent2>
        <a:srgbClr val="D9563F"/>
      </a:accent2>
      <a:accent3>
        <a:srgbClr val="C4A15A"/>
      </a:accent3>
      <a:accent4>
        <a:srgbClr val="14F597"/>
      </a:accent4>
      <a:accent5>
        <a:srgbClr val="3D4594"/>
      </a:accent5>
      <a:accent6>
        <a:srgbClr val="163EF5"/>
      </a:accent6>
      <a:hlink>
        <a:srgbClr val="3D4594"/>
      </a:hlink>
      <a:folHlink>
        <a:srgbClr val="3D459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1601-01-01T00:00:00Z</dcterms:created>
</cp:coreProperties>
</file>

<file path=docProps/custom.xml><?xml version="1.0" encoding="utf-8"?>
<Properties xmlns="http://schemas.openxmlformats.org/officeDocument/2006/custom-properties" xmlns:vt="http://schemas.openxmlformats.org/officeDocument/2006/docPropsVTypes"/>
</file>